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0"/>
  </p:notesMasterIdLst>
  <p:sldIdLst>
    <p:sldId id="256" r:id="rId2"/>
    <p:sldId id="275" r:id="rId3"/>
    <p:sldId id="276" r:id="rId4"/>
    <p:sldId id="288" r:id="rId5"/>
    <p:sldId id="289" r:id="rId6"/>
    <p:sldId id="292" r:id="rId7"/>
    <p:sldId id="280" r:id="rId8"/>
    <p:sldId id="290" r:id="rId9"/>
    <p:sldId id="291" r:id="rId10"/>
    <p:sldId id="279" r:id="rId11"/>
    <p:sldId id="294" r:id="rId12"/>
    <p:sldId id="300" r:id="rId13"/>
    <p:sldId id="299" r:id="rId14"/>
    <p:sldId id="301" r:id="rId15"/>
    <p:sldId id="282" r:id="rId16"/>
    <p:sldId id="296" r:id="rId17"/>
    <p:sldId id="271" r:id="rId18"/>
    <p:sldId id="2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E54E92-FB1F-4204-ABDC-366266DF840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584569-43A9-4582-8175-1CAC77800BBA}">
      <dgm:prSet/>
      <dgm:spPr/>
      <dgm:t>
        <a:bodyPr/>
        <a:lstStyle/>
        <a:p>
          <a:pPr rtl="0"/>
          <a:r>
            <a:rPr lang="en-US" b="1" dirty="0" smtClean="0"/>
            <a:t>Availability</a:t>
          </a:r>
          <a:endParaRPr lang="en-US" b="1" dirty="0"/>
        </a:p>
      </dgm:t>
    </dgm:pt>
    <dgm:pt modelId="{68EEE5BD-872B-4A6C-AB8F-0223C9C9A594}" type="parTrans" cxnId="{A396BA19-6AB6-43F5-9602-4CC43BBC35F2}">
      <dgm:prSet/>
      <dgm:spPr/>
      <dgm:t>
        <a:bodyPr/>
        <a:lstStyle/>
        <a:p>
          <a:endParaRPr lang="en-US"/>
        </a:p>
      </dgm:t>
    </dgm:pt>
    <dgm:pt modelId="{0AB15FCE-F059-4A3F-85C9-B5DEBD7DB031}" type="sibTrans" cxnId="{A396BA19-6AB6-43F5-9602-4CC43BBC35F2}">
      <dgm:prSet/>
      <dgm:spPr/>
      <dgm:t>
        <a:bodyPr/>
        <a:lstStyle/>
        <a:p>
          <a:endParaRPr lang="en-US"/>
        </a:p>
      </dgm:t>
    </dgm:pt>
    <dgm:pt modelId="{89CEE763-57FF-49EA-B3AE-0E2704A2ACBF}">
      <dgm:prSet/>
      <dgm:spPr/>
      <dgm:t>
        <a:bodyPr/>
        <a:lstStyle/>
        <a:p>
          <a:pPr rtl="0"/>
          <a:r>
            <a:rPr lang="en-US" dirty="0" smtClean="0"/>
            <a:t>If one server fails the load balancer redirects the client request to the backup server</a:t>
          </a:r>
          <a:endParaRPr lang="en-US" dirty="0"/>
        </a:p>
      </dgm:t>
    </dgm:pt>
    <dgm:pt modelId="{3454D28E-CD4D-409C-BBAD-91CBC43DDC7C}" type="parTrans" cxnId="{8ABED568-188B-4F91-A675-06B529A0E680}">
      <dgm:prSet/>
      <dgm:spPr/>
      <dgm:t>
        <a:bodyPr/>
        <a:lstStyle/>
        <a:p>
          <a:endParaRPr lang="en-US"/>
        </a:p>
      </dgm:t>
    </dgm:pt>
    <dgm:pt modelId="{AD03007C-5291-4C12-B358-70185C53B36C}" type="sibTrans" cxnId="{8ABED568-188B-4F91-A675-06B529A0E680}">
      <dgm:prSet/>
      <dgm:spPr/>
      <dgm:t>
        <a:bodyPr/>
        <a:lstStyle/>
        <a:p>
          <a:endParaRPr lang="en-US"/>
        </a:p>
      </dgm:t>
    </dgm:pt>
    <dgm:pt modelId="{7F6CBEDF-DDD0-44DC-AA38-7CFE6C868C18}">
      <dgm:prSet/>
      <dgm:spPr/>
      <dgm:t>
        <a:bodyPr/>
        <a:lstStyle/>
        <a:p>
          <a:pPr rtl="0"/>
          <a:r>
            <a:rPr lang="en-US" b="1" dirty="0" smtClean="0"/>
            <a:t>Distributed Nature</a:t>
          </a:r>
          <a:endParaRPr lang="en-US" b="1" dirty="0"/>
        </a:p>
      </dgm:t>
    </dgm:pt>
    <dgm:pt modelId="{EBCA6C81-9CA3-4D10-91C7-AD63F11B90EA}" type="parTrans" cxnId="{37A9D090-E452-4E79-BD5E-DECBAB03998F}">
      <dgm:prSet/>
      <dgm:spPr/>
      <dgm:t>
        <a:bodyPr/>
        <a:lstStyle/>
        <a:p>
          <a:endParaRPr lang="en-US"/>
        </a:p>
      </dgm:t>
    </dgm:pt>
    <dgm:pt modelId="{F03B573C-DF09-48AA-89BD-53ED27E4277A}" type="sibTrans" cxnId="{37A9D090-E452-4E79-BD5E-DECBAB03998F}">
      <dgm:prSet/>
      <dgm:spPr/>
      <dgm:t>
        <a:bodyPr/>
        <a:lstStyle/>
        <a:p>
          <a:endParaRPr lang="en-US"/>
        </a:p>
      </dgm:t>
    </dgm:pt>
    <dgm:pt modelId="{099A1533-6DE2-46A3-B038-F64E7DDB49D3}">
      <dgm:prSet/>
      <dgm:spPr/>
      <dgm:t>
        <a:bodyPr/>
        <a:lstStyle/>
        <a:p>
          <a:pPr rtl="0"/>
          <a:r>
            <a:rPr lang="en-US" dirty="0" smtClean="0"/>
            <a:t>Separation of concern - Application, DB and Load Server </a:t>
          </a:r>
          <a:endParaRPr lang="en-US" dirty="0"/>
        </a:p>
      </dgm:t>
    </dgm:pt>
    <dgm:pt modelId="{1207EE8E-C793-4D3A-A586-63DF1D548171}" type="parTrans" cxnId="{CE2E397C-8801-4E68-9A3B-3C828BF8CB95}">
      <dgm:prSet/>
      <dgm:spPr/>
      <dgm:t>
        <a:bodyPr/>
        <a:lstStyle/>
        <a:p>
          <a:endParaRPr lang="en-US"/>
        </a:p>
      </dgm:t>
    </dgm:pt>
    <dgm:pt modelId="{530EA64E-F853-4AD1-ABEF-502ADF100D6B}" type="sibTrans" cxnId="{CE2E397C-8801-4E68-9A3B-3C828BF8CB95}">
      <dgm:prSet/>
      <dgm:spPr/>
      <dgm:t>
        <a:bodyPr/>
        <a:lstStyle/>
        <a:p>
          <a:endParaRPr lang="en-US"/>
        </a:p>
      </dgm:t>
    </dgm:pt>
    <dgm:pt modelId="{1304E70D-67F6-4D6D-B01C-69FD2193A051}">
      <dgm:prSet/>
      <dgm:spPr/>
      <dgm:t>
        <a:bodyPr/>
        <a:lstStyle/>
        <a:p>
          <a:pPr rtl="0"/>
          <a:r>
            <a:rPr lang="en-US" b="1" dirty="0" smtClean="0"/>
            <a:t>Fault Tolerance</a:t>
          </a:r>
          <a:endParaRPr lang="en-US" b="1" dirty="0"/>
        </a:p>
      </dgm:t>
    </dgm:pt>
    <dgm:pt modelId="{74A807E1-96B7-45C5-9A8A-B52ADDAAD40F}" type="parTrans" cxnId="{581D6045-7C42-4893-8E77-75FDF1C51085}">
      <dgm:prSet/>
      <dgm:spPr/>
      <dgm:t>
        <a:bodyPr/>
        <a:lstStyle/>
        <a:p>
          <a:endParaRPr lang="en-US"/>
        </a:p>
      </dgm:t>
    </dgm:pt>
    <dgm:pt modelId="{8A382E5F-CDED-487E-93E4-3CCC2C9FC501}" type="sibTrans" cxnId="{581D6045-7C42-4893-8E77-75FDF1C51085}">
      <dgm:prSet/>
      <dgm:spPr/>
      <dgm:t>
        <a:bodyPr/>
        <a:lstStyle/>
        <a:p>
          <a:endParaRPr lang="en-US"/>
        </a:p>
      </dgm:t>
    </dgm:pt>
    <dgm:pt modelId="{88A04FB0-0266-4FE9-9714-A03DB3F22058}">
      <dgm:prSet/>
      <dgm:spPr/>
      <dgm:t>
        <a:bodyPr/>
        <a:lstStyle/>
        <a:p>
          <a:pPr rtl="0"/>
          <a:r>
            <a:rPr lang="en-US" b="1" dirty="0" smtClean="0"/>
            <a:t>Concurrency</a:t>
          </a:r>
          <a:endParaRPr lang="en-US" b="1" dirty="0"/>
        </a:p>
      </dgm:t>
    </dgm:pt>
    <dgm:pt modelId="{5DC0D48B-8120-4FA3-98D7-DE6AE5006455}" type="parTrans" cxnId="{F5087F19-1603-422D-B34D-6F2E19012D8F}">
      <dgm:prSet/>
      <dgm:spPr/>
      <dgm:t>
        <a:bodyPr/>
        <a:lstStyle/>
        <a:p>
          <a:endParaRPr lang="en-US"/>
        </a:p>
      </dgm:t>
    </dgm:pt>
    <dgm:pt modelId="{73F8220D-2153-4CFA-B860-2AE1A5C4E04D}" type="sibTrans" cxnId="{F5087F19-1603-422D-B34D-6F2E19012D8F}">
      <dgm:prSet/>
      <dgm:spPr/>
      <dgm:t>
        <a:bodyPr/>
        <a:lstStyle/>
        <a:p>
          <a:endParaRPr lang="en-US"/>
        </a:p>
      </dgm:t>
    </dgm:pt>
    <dgm:pt modelId="{4161A6B3-43FB-4F9A-924B-BE06CE2A34A1}">
      <dgm:prSet/>
      <dgm:spPr/>
      <dgm:t>
        <a:bodyPr/>
        <a:lstStyle/>
        <a:p>
          <a:pPr rtl="0"/>
          <a:r>
            <a:rPr lang="en-US" smtClean="0"/>
            <a:t>Simultaneous access for different clients.</a:t>
          </a:r>
          <a:endParaRPr lang="en-US"/>
        </a:p>
      </dgm:t>
    </dgm:pt>
    <dgm:pt modelId="{62FAE9CF-158D-4C99-BD0E-915FD110A926}" type="parTrans" cxnId="{6481BE1A-89A4-464F-9D3E-A0BC2D200EB5}">
      <dgm:prSet/>
      <dgm:spPr/>
      <dgm:t>
        <a:bodyPr/>
        <a:lstStyle/>
        <a:p>
          <a:endParaRPr lang="en-US"/>
        </a:p>
      </dgm:t>
    </dgm:pt>
    <dgm:pt modelId="{64C09922-7B8E-42AB-805F-B8DA275E3C34}" type="sibTrans" cxnId="{6481BE1A-89A4-464F-9D3E-A0BC2D200EB5}">
      <dgm:prSet/>
      <dgm:spPr/>
      <dgm:t>
        <a:bodyPr/>
        <a:lstStyle/>
        <a:p>
          <a:endParaRPr lang="en-US"/>
        </a:p>
      </dgm:t>
    </dgm:pt>
    <dgm:pt modelId="{62916B26-3528-4C5F-A759-964D799703F4}">
      <dgm:prSet/>
      <dgm:spPr/>
      <dgm:t>
        <a:bodyPr/>
        <a:lstStyle/>
        <a:p>
          <a:pPr rtl="0"/>
          <a:r>
            <a:rPr lang="en-US" dirty="0" smtClean="0"/>
            <a:t>Server Crash – client retry requests</a:t>
          </a:r>
          <a:endParaRPr lang="en-US" dirty="0"/>
        </a:p>
      </dgm:t>
    </dgm:pt>
    <dgm:pt modelId="{FA75DBCC-0FA0-4BED-87B3-5FD9E659CC0D}" type="parTrans" cxnId="{3C8395FB-F831-4420-A937-D3BD677B77C8}">
      <dgm:prSet/>
      <dgm:spPr/>
      <dgm:t>
        <a:bodyPr/>
        <a:lstStyle/>
        <a:p>
          <a:endParaRPr lang="en-US"/>
        </a:p>
      </dgm:t>
    </dgm:pt>
    <dgm:pt modelId="{FA747504-67CA-4AEB-AF27-29E4676FEDAB}" type="sibTrans" cxnId="{3C8395FB-F831-4420-A937-D3BD677B77C8}">
      <dgm:prSet/>
      <dgm:spPr/>
      <dgm:t>
        <a:bodyPr/>
        <a:lstStyle/>
        <a:p>
          <a:endParaRPr lang="en-US"/>
        </a:p>
      </dgm:t>
    </dgm:pt>
    <dgm:pt modelId="{6CD343C3-F313-485E-BE7D-4AD99D06CB2B}">
      <dgm:prSet/>
      <dgm:spPr/>
      <dgm:t>
        <a:bodyPr/>
        <a:lstStyle/>
        <a:p>
          <a:pPr rtl="0"/>
          <a:r>
            <a:rPr lang="en-US" dirty="0" smtClean="0"/>
            <a:t>Invalid Requests – new requests</a:t>
          </a:r>
          <a:endParaRPr lang="en-US" dirty="0"/>
        </a:p>
      </dgm:t>
    </dgm:pt>
    <dgm:pt modelId="{EED853C7-97C0-4FC6-80A6-F88AF31EB0A8}" type="parTrans" cxnId="{C67C0A6A-08B9-424A-AE79-4C1261B0556E}">
      <dgm:prSet/>
      <dgm:spPr/>
      <dgm:t>
        <a:bodyPr/>
        <a:lstStyle/>
        <a:p>
          <a:endParaRPr lang="en-US"/>
        </a:p>
      </dgm:t>
    </dgm:pt>
    <dgm:pt modelId="{9D0EA0B0-8FE5-4BEA-A6A9-CD85022E0AF9}" type="sibTrans" cxnId="{C67C0A6A-08B9-424A-AE79-4C1261B0556E}">
      <dgm:prSet/>
      <dgm:spPr/>
      <dgm:t>
        <a:bodyPr/>
        <a:lstStyle/>
        <a:p>
          <a:endParaRPr lang="en-US"/>
        </a:p>
      </dgm:t>
    </dgm:pt>
    <dgm:pt modelId="{DE0B6239-F790-4CC7-8D4C-E8DF75BEDD37}" type="pres">
      <dgm:prSet presAssocID="{72E54E92-FB1F-4204-ABDC-366266DF84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F21416-1EE6-4BED-8C56-16D3085B4E7B}" type="pres">
      <dgm:prSet presAssocID="{A9584569-43A9-4582-8175-1CAC77800B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0A9FF-C748-494A-A108-D741BC7F8B40}" type="pres">
      <dgm:prSet presAssocID="{0AB15FCE-F059-4A3F-85C9-B5DEBD7DB031}" presName="sibTrans" presStyleCnt="0"/>
      <dgm:spPr/>
    </dgm:pt>
    <dgm:pt modelId="{272DBFAB-C1D6-4B00-BBBA-ECACA34C7194}" type="pres">
      <dgm:prSet presAssocID="{7F6CBEDF-DDD0-44DC-AA38-7CFE6C868C1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E9425-09AC-41AE-8D3B-F0397AFCF879}" type="pres">
      <dgm:prSet presAssocID="{F03B573C-DF09-48AA-89BD-53ED27E4277A}" presName="sibTrans" presStyleCnt="0"/>
      <dgm:spPr/>
    </dgm:pt>
    <dgm:pt modelId="{5B2A6F20-FB59-44FE-BC1C-89F727CAB0C1}" type="pres">
      <dgm:prSet presAssocID="{1304E70D-67F6-4D6D-B01C-69FD2193A05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288B2F-2AC2-40BC-ACE1-073BA41A0C4C}" type="pres">
      <dgm:prSet presAssocID="{8A382E5F-CDED-487E-93E4-3CCC2C9FC501}" presName="sibTrans" presStyleCnt="0"/>
      <dgm:spPr/>
    </dgm:pt>
    <dgm:pt modelId="{17574EB4-8FCD-4F41-9C6C-CE5F693343EC}" type="pres">
      <dgm:prSet presAssocID="{88A04FB0-0266-4FE9-9714-A03DB3F2205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E51E93-AFA1-479D-B259-4D16F9A45A40}" type="presOf" srcId="{A9584569-43A9-4582-8175-1CAC77800BBA}" destId="{71F21416-1EE6-4BED-8C56-16D3085B4E7B}" srcOrd="0" destOrd="0" presId="urn:microsoft.com/office/officeart/2005/8/layout/hList6"/>
    <dgm:cxn modelId="{6481BE1A-89A4-464F-9D3E-A0BC2D200EB5}" srcId="{88A04FB0-0266-4FE9-9714-A03DB3F22058}" destId="{4161A6B3-43FB-4F9A-924B-BE06CE2A34A1}" srcOrd="0" destOrd="0" parTransId="{62FAE9CF-158D-4C99-BD0E-915FD110A926}" sibTransId="{64C09922-7B8E-42AB-805F-B8DA275E3C34}"/>
    <dgm:cxn modelId="{37A9D090-E452-4E79-BD5E-DECBAB03998F}" srcId="{72E54E92-FB1F-4204-ABDC-366266DF840B}" destId="{7F6CBEDF-DDD0-44DC-AA38-7CFE6C868C18}" srcOrd="1" destOrd="0" parTransId="{EBCA6C81-9CA3-4D10-91C7-AD63F11B90EA}" sibTransId="{F03B573C-DF09-48AA-89BD-53ED27E4277A}"/>
    <dgm:cxn modelId="{CE2E397C-8801-4E68-9A3B-3C828BF8CB95}" srcId="{7F6CBEDF-DDD0-44DC-AA38-7CFE6C868C18}" destId="{099A1533-6DE2-46A3-B038-F64E7DDB49D3}" srcOrd="0" destOrd="0" parTransId="{1207EE8E-C793-4D3A-A586-63DF1D548171}" sibTransId="{530EA64E-F853-4AD1-ABEF-502ADF100D6B}"/>
    <dgm:cxn modelId="{479A89EB-5DB0-4302-B65C-FFD355B15EF5}" type="presOf" srcId="{62916B26-3528-4C5F-A759-964D799703F4}" destId="{5B2A6F20-FB59-44FE-BC1C-89F727CAB0C1}" srcOrd="0" destOrd="1" presId="urn:microsoft.com/office/officeart/2005/8/layout/hList6"/>
    <dgm:cxn modelId="{581D6045-7C42-4893-8E77-75FDF1C51085}" srcId="{72E54E92-FB1F-4204-ABDC-366266DF840B}" destId="{1304E70D-67F6-4D6D-B01C-69FD2193A051}" srcOrd="2" destOrd="0" parTransId="{74A807E1-96B7-45C5-9A8A-B52ADDAAD40F}" sibTransId="{8A382E5F-CDED-487E-93E4-3CCC2C9FC501}"/>
    <dgm:cxn modelId="{51BDB337-82E7-4135-A770-2B6DA73A760E}" type="presOf" srcId="{89CEE763-57FF-49EA-B3AE-0E2704A2ACBF}" destId="{71F21416-1EE6-4BED-8C56-16D3085B4E7B}" srcOrd="0" destOrd="1" presId="urn:microsoft.com/office/officeart/2005/8/layout/hList6"/>
    <dgm:cxn modelId="{8ABED568-188B-4F91-A675-06B529A0E680}" srcId="{A9584569-43A9-4582-8175-1CAC77800BBA}" destId="{89CEE763-57FF-49EA-B3AE-0E2704A2ACBF}" srcOrd="0" destOrd="0" parTransId="{3454D28E-CD4D-409C-BBAD-91CBC43DDC7C}" sibTransId="{AD03007C-5291-4C12-B358-70185C53B36C}"/>
    <dgm:cxn modelId="{A396BA19-6AB6-43F5-9602-4CC43BBC35F2}" srcId="{72E54E92-FB1F-4204-ABDC-366266DF840B}" destId="{A9584569-43A9-4582-8175-1CAC77800BBA}" srcOrd="0" destOrd="0" parTransId="{68EEE5BD-872B-4A6C-AB8F-0223C9C9A594}" sibTransId="{0AB15FCE-F059-4A3F-85C9-B5DEBD7DB031}"/>
    <dgm:cxn modelId="{C67C0A6A-08B9-424A-AE79-4C1261B0556E}" srcId="{1304E70D-67F6-4D6D-B01C-69FD2193A051}" destId="{6CD343C3-F313-485E-BE7D-4AD99D06CB2B}" srcOrd="1" destOrd="0" parTransId="{EED853C7-97C0-4FC6-80A6-F88AF31EB0A8}" sibTransId="{9D0EA0B0-8FE5-4BEA-A6A9-CD85022E0AF9}"/>
    <dgm:cxn modelId="{55504287-1F37-4F64-A638-CC2D39CBF4D5}" type="presOf" srcId="{4161A6B3-43FB-4F9A-924B-BE06CE2A34A1}" destId="{17574EB4-8FCD-4F41-9C6C-CE5F693343EC}" srcOrd="0" destOrd="1" presId="urn:microsoft.com/office/officeart/2005/8/layout/hList6"/>
    <dgm:cxn modelId="{7DF35A6E-2C63-4366-816A-F10633444C37}" type="presOf" srcId="{7F6CBEDF-DDD0-44DC-AA38-7CFE6C868C18}" destId="{272DBFAB-C1D6-4B00-BBBA-ECACA34C7194}" srcOrd="0" destOrd="0" presId="urn:microsoft.com/office/officeart/2005/8/layout/hList6"/>
    <dgm:cxn modelId="{EC4D6EC7-D25D-4AE9-9D0B-863C8FD49A2F}" type="presOf" srcId="{72E54E92-FB1F-4204-ABDC-366266DF840B}" destId="{DE0B6239-F790-4CC7-8D4C-E8DF75BEDD37}" srcOrd="0" destOrd="0" presId="urn:microsoft.com/office/officeart/2005/8/layout/hList6"/>
    <dgm:cxn modelId="{91E30D0B-382B-4B82-A7E7-F0EBF604673A}" type="presOf" srcId="{099A1533-6DE2-46A3-B038-F64E7DDB49D3}" destId="{272DBFAB-C1D6-4B00-BBBA-ECACA34C7194}" srcOrd="0" destOrd="1" presId="urn:microsoft.com/office/officeart/2005/8/layout/hList6"/>
    <dgm:cxn modelId="{F5087F19-1603-422D-B34D-6F2E19012D8F}" srcId="{72E54E92-FB1F-4204-ABDC-366266DF840B}" destId="{88A04FB0-0266-4FE9-9714-A03DB3F22058}" srcOrd="3" destOrd="0" parTransId="{5DC0D48B-8120-4FA3-98D7-DE6AE5006455}" sibTransId="{73F8220D-2153-4CFA-B860-2AE1A5C4E04D}"/>
    <dgm:cxn modelId="{C88DB917-E07F-4177-A7B0-CFAB78373CFB}" type="presOf" srcId="{88A04FB0-0266-4FE9-9714-A03DB3F22058}" destId="{17574EB4-8FCD-4F41-9C6C-CE5F693343EC}" srcOrd="0" destOrd="0" presId="urn:microsoft.com/office/officeart/2005/8/layout/hList6"/>
    <dgm:cxn modelId="{EF33A103-814F-44D6-9BD8-2911E3118884}" type="presOf" srcId="{6CD343C3-F313-485E-BE7D-4AD99D06CB2B}" destId="{5B2A6F20-FB59-44FE-BC1C-89F727CAB0C1}" srcOrd="0" destOrd="2" presId="urn:microsoft.com/office/officeart/2005/8/layout/hList6"/>
    <dgm:cxn modelId="{3C8395FB-F831-4420-A937-D3BD677B77C8}" srcId="{1304E70D-67F6-4D6D-B01C-69FD2193A051}" destId="{62916B26-3528-4C5F-A759-964D799703F4}" srcOrd="0" destOrd="0" parTransId="{FA75DBCC-0FA0-4BED-87B3-5FD9E659CC0D}" sibTransId="{FA747504-67CA-4AEB-AF27-29E4676FEDAB}"/>
    <dgm:cxn modelId="{A767FDB4-53EE-4277-B7C7-B78FFF696759}" type="presOf" srcId="{1304E70D-67F6-4D6D-B01C-69FD2193A051}" destId="{5B2A6F20-FB59-44FE-BC1C-89F727CAB0C1}" srcOrd="0" destOrd="0" presId="urn:microsoft.com/office/officeart/2005/8/layout/hList6"/>
    <dgm:cxn modelId="{0BF7BC22-2378-49A9-920D-AFF1E099E74F}" type="presParOf" srcId="{DE0B6239-F790-4CC7-8D4C-E8DF75BEDD37}" destId="{71F21416-1EE6-4BED-8C56-16D3085B4E7B}" srcOrd="0" destOrd="0" presId="urn:microsoft.com/office/officeart/2005/8/layout/hList6"/>
    <dgm:cxn modelId="{26819B13-78BD-4E0B-81D1-E9E07DF330B5}" type="presParOf" srcId="{DE0B6239-F790-4CC7-8D4C-E8DF75BEDD37}" destId="{D440A9FF-C748-494A-A108-D741BC7F8B40}" srcOrd="1" destOrd="0" presId="urn:microsoft.com/office/officeart/2005/8/layout/hList6"/>
    <dgm:cxn modelId="{14320945-F4F1-42FD-8C96-DF32EC5FCB82}" type="presParOf" srcId="{DE0B6239-F790-4CC7-8D4C-E8DF75BEDD37}" destId="{272DBFAB-C1D6-4B00-BBBA-ECACA34C7194}" srcOrd="2" destOrd="0" presId="urn:microsoft.com/office/officeart/2005/8/layout/hList6"/>
    <dgm:cxn modelId="{8F9BC487-5BD5-40A6-8099-EFF80FE7A277}" type="presParOf" srcId="{DE0B6239-F790-4CC7-8D4C-E8DF75BEDD37}" destId="{F90E9425-09AC-41AE-8D3B-F0397AFCF879}" srcOrd="3" destOrd="0" presId="urn:microsoft.com/office/officeart/2005/8/layout/hList6"/>
    <dgm:cxn modelId="{615EAE71-208B-45A6-A9E1-C9942AE19F61}" type="presParOf" srcId="{DE0B6239-F790-4CC7-8D4C-E8DF75BEDD37}" destId="{5B2A6F20-FB59-44FE-BC1C-89F727CAB0C1}" srcOrd="4" destOrd="0" presId="urn:microsoft.com/office/officeart/2005/8/layout/hList6"/>
    <dgm:cxn modelId="{7B96D211-7E60-4DF2-8458-93CD90935A9E}" type="presParOf" srcId="{DE0B6239-F790-4CC7-8D4C-E8DF75BEDD37}" destId="{55288B2F-2AC2-40BC-ACE1-073BA41A0C4C}" srcOrd="5" destOrd="0" presId="urn:microsoft.com/office/officeart/2005/8/layout/hList6"/>
    <dgm:cxn modelId="{3E1D4EDC-F1BE-4D1F-97E2-8ACF946FCB98}" type="presParOf" srcId="{DE0B6239-F790-4CC7-8D4C-E8DF75BEDD37}" destId="{17574EB4-8FCD-4F41-9C6C-CE5F693343E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21416-1EE6-4BED-8C56-16D3085B4E7B}">
      <dsp:nvSpPr>
        <dsp:cNvPr id="0" name=""/>
        <dsp:cNvSpPr/>
      </dsp:nvSpPr>
      <dsp:spPr>
        <a:xfrm rot="16200000">
          <a:off x="-138527" y="141157"/>
          <a:ext cx="2862321" cy="258000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571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Availability</a:t>
          </a:r>
          <a:endParaRPr lang="en-US" sz="23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If one server fails the load balancer redirects the client request to the backup server</a:t>
          </a:r>
          <a:endParaRPr lang="en-US" sz="1800" kern="1200" dirty="0"/>
        </a:p>
      </dsp:txBody>
      <dsp:txXfrm rot="5400000">
        <a:off x="2630" y="572464"/>
        <a:ext cx="2580007" cy="1717393"/>
      </dsp:txXfrm>
    </dsp:sp>
    <dsp:sp modelId="{272DBFAB-C1D6-4B00-BBBA-ECACA34C7194}">
      <dsp:nvSpPr>
        <dsp:cNvPr id="0" name=""/>
        <dsp:cNvSpPr/>
      </dsp:nvSpPr>
      <dsp:spPr>
        <a:xfrm rot="16200000">
          <a:off x="2634980" y="141157"/>
          <a:ext cx="2862321" cy="258000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571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Distributed Nature</a:t>
          </a:r>
          <a:endParaRPr lang="en-US" sz="23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Separation of concern - Application, DB and Load Server </a:t>
          </a:r>
          <a:endParaRPr lang="en-US" sz="1800" kern="1200" dirty="0"/>
        </a:p>
      </dsp:txBody>
      <dsp:txXfrm rot="5400000">
        <a:off x="2776137" y="572464"/>
        <a:ext cx="2580007" cy="1717393"/>
      </dsp:txXfrm>
    </dsp:sp>
    <dsp:sp modelId="{5B2A6F20-FB59-44FE-BC1C-89F727CAB0C1}">
      <dsp:nvSpPr>
        <dsp:cNvPr id="0" name=""/>
        <dsp:cNvSpPr/>
      </dsp:nvSpPr>
      <dsp:spPr>
        <a:xfrm rot="16200000">
          <a:off x="5408489" y="141157"/>
          <a:ext cx="2862321" cy="258000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571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Fault Tolerance</a:t>
          </a:r>
          <a:endParaRPr lang="en-US" sz="23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Server Crash – client retry requests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Invalid Requests – new requests</a:t>
          </a:r>
          <a:endParaRPr lang="en-US" sz="1800" kern="1200" dirty="0"/>
        </a:p>
      </dsp:txBody>
      <dsp:txXfrm rot="5400000">
        <a:off x="5549646" y="572464"/>
        <a:ext cx="2580007" cy="1717393"/>
      </dsp:txXfrm>
    </dsp:sp>
    <dsp:sp modelId="{17574EB4-8FCD-4F41-9C6C-CE5F693343EC}">
      <dsp:nvSpPr>
        <dsp:cNvPr id="0" name=""/>
        <dsp:cNvSpPr/>
      </dsp:nvSpPr>
      <dsp:spPr>
        <a:xfrm rot="16200000">
          <a:off x="8181997" y="141157"/>
          <a:ext cx="2862321" cy="258000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0" tIns="0" rIns="146571" bIns="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/>
            <a:t>Concurrency</a:t>
          </a:r>
          <a:endParaRPr lang="en-US" sz="2300" b="1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Simultaneous access for different clients.</a:t>
          </a:r>
          <a:endParaRPr lang="en-US" sz="1800" kern="1200"/>
        </a:p>
      </dsp:txBody>
      <dsp:txXfrm rot="5400000">
        <a:off x="8323154" y="572464"/>
        <a:ext cx="2580007" cy="171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12/5/2018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3EAB-AA60-4AC3-AC59-C29B88817E61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DD26D-1CBB-4AF5-AEC5-1D0584AC7BFA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FF3F6-BFE0-40BF-ACD6-DFFBA7E1CDAE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84C0A-EA86-45F0-9BD1-D410AD6FDCF7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8F635-634A-4521-AAC1-3CE54CC8BE72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9F0AE-1334-413A-97CD-3C4A52FBB040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9DE40-36F0-4817-B1DD-5E52C0F012A4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A8E6A-5497-4184-8FAF-365B7D29F987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3705-B856-4C9C-9E15-76C59CDA5B6E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D6A6B-8BF2-40F8-9A89-13796105CA05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BCB9D-480E-4A8B-BAAE-FA7D74AA15D7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48922-1218-4D4C-923A-A1BD537A5E6D}" type="datetime1">
              <a:rPr lang="en-US" smtClean="0"/>
              <a:t>12/5/2018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directions/start" TargetMode="External"/><Relationship Id="rId2" Type="http://schemas.openxmlformats.org/officeDocument/2006/relationships/hyperlink" Target="https://docs.oracle.com/javase/tutorial/rmi/index.htmlhttps:/pdfs.semanticscholar.org/e885/b56c61577d4d8d7c38284c63883827d3ad14.pdf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dash.cs.iupui.edu/index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AE457D-0397-41A5-A1CF-4C8062284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68302"/>
            <a:ext cx="740664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809989" y="2387506"/>
            <a:ext cx="6247634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Decentralized System to 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Compute the </a:t>
            </a:r>
            <a:r>
              <a:rPr lang="en-US" sz="3600" b="1" dirty="0" smtClean="0">
                <a:solidFill>
                  <a:srgbClr val="92D050"/>
                </a:solidFill>
                <a:latin typeface="+mj-lt"/>
              </a:rPr>
              <a:t>Safest</a:t>
            </a:r>
            <a:r>
              <a:rPr lang="en-US" sz="36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+mj-lt"/>
              </a:rPr>
              <a:t>Route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EAEBA89-B616-43ED-A91E-61105E1C9DD6}"/>
              </a:ext>
            </a:extLst>
          </p:cNvPr>
          <p:cNvSpPr txBox="1"/>
          <p:nvPr/>
        </p:nvSpPr>
        <p:spPr>
          <a:xfrm>
            <a:off x="465623" y="4180181"/>
            <a:ext cx="62415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Presented By-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Anushka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Patil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Keyur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Mehta, Snehal </a:t>
            </a:r>
            <a:r>
              <a:rPr lang="en-US" sz="2000" dirty="0" smtClean="0">
                <a:solidFill>
                  <a:schemeClr val="bg1"/>
                </a:solidFill>
              </a:rPr>
              <a:t>Vyawahare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A320057-D4E0-412F-BC14-83C92C890110}"/>
              </a:ext>
            </a:extLst>
          </p:cNvPr>
          <p:cNvSpPr txBox="1"/>
          <p:nvPr/>
        </p:nvSpPr>
        <p:spPr>
          <a:xfrm>
            <a:off x="736154" y="707769"/>
            <a:ext cx="8141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Implementation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C9ECE-85C0-4139-8596-72B53B4DDAC5}"/>
              </a:ext>
            </a:extLst>
          </p:cNvPr>
          <p:cNvSpPr txBox="1"/>
          <p:nvPr/>
        </p:nvSpPr>
        <p:spPr>
          <a:xfrm>
            <a:off x="736154" y="1849216"/>
            <a:ext cx="1031146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pulls </a:t>
            </a:r>
            <a:r>
              <a:rPr lang="en-US" sz="2000" dirty="0" smtClean="0"/>
              <a:t>out available </a:t>
            </a:r>
            <a:r>
              <a:rPr lang="en-US" sz="2000" dirty="0"/>
              <a:t>crime data </a:t>
            </a:r>
            <a:r>
              <a:rPr lang="en-US" sz="2000" dirty="0" smtClean="0"/>
              <a:t>with in 1 mile of the GPS co-ordinate with parameters like time, date, </a:t>
            </a:r>
            <a:r>
              <a:rPr lang="en-US" sz="2000" dirty="0"/>
              <a:t>location and types of crime. </a:t>
            </a:r>
            <a:endParaRPr lang="en-US" sz="20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 Safe Path </a:t>
            </a:r>
            <a:r>
              <a:rPr lang="en-US" sz="2000" dirty="0"/>
              <a:t>algorithms </a:t>
            </a:r>
            <a:r>
              <a:rPr lang="en-US" sz="2000" dirty="0" smtClean="0"/>
              <a:t>calculates </a:t>
            </a:r>
            <a:r>
              <a:rPr lang="en-US" sz="2000" dirty="0"/>
              <a:t>the total risk of a path from one place to </a:t>
            </a:r>
            <a:r>
              <a:rPr lang="en-US" sz="2000" dirty="0" smtClean="0"/>
              <a:t>another and returns the safest and shortest path.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 selection of the </a:t>
            </a:r>
            <a:r>
              <a:rPr lang="en-US" sz="2000" dirty="0" smtClean="0"/>
              <a:t>Safest Shortest Route </a:t>
            </a:r>
            <a:r>
              <a:rPr lang="en-US" sz="2000" dirty="0"/>
              <a:t>is </a:t>
            </a:r>
            <a:r>
              <a:rPr lang="en-US" sz="2000" dirty="0" smtClean="0"/>
              <a:t>based </a:t>
            </a:r>
            <a:r>
              <a:rPr lang="en-US" sz="2000" dirty="0"/>
              <a:t>on</a:t>
            </a:r>
            <a:r>
              <a:rPr lang="en-US" sz="2000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If </a:t>
            </a:r>
            <a:r>
              <a:rPr lang="en-US" sz="2000" dirty="0"/>
              <a:t>the differences between the </a:t>
            </a:r>
            <a:r>
              <a:rPr lang="en-US" sz="2000" dirty="0" smtClean="0"/>
              <a:t>cost of </a:t>
            </a:r>
            <a:r>
              <a:rPr lang="en-US" sz="2000" b="1" dirty="0" smtClean="0"/>
              <a:t>the safest route </a:t>
            </a:r>
            <a:r>
              <a:rPr lang="en-US" sz="2000" dirty="0" smtClean="0"/>
              <a:t>and </a:t>
            </a:r>
            <a:r>
              <a:rPr lang="en-US" sz="2000" b="1" dirty="0"/>
              <a:t>the shortest route</a:t>
            </a:r>
            <a:r>
              <a:rPr lang="en-US" sz="2000" dirty="0"/>
              <a:t> </a:t>
            </a:r>
            <a:r>
              <a:rPr lang="en-US" sz="2000" dirty="0" smtClean="0"/>
              <a:t>is </a:t>
            </a:r>
            <a:r>
              <a:rPr lang="en-US" sz="2000" b="1" dirty="0" smtClean="0"/>
              <a:t>less </a:t>
            </a:r>
            <a:r>
              <a:rPr lang="en-US" sz="2000" b="1" dirty="0"/>
              <a:t>than </a:t>
            </a:r>
            <a:r>
              <a:rPr lang="en-US" sz="2000" b="1" dirty="0" smtClean="0"/>
              <a:t>15%, </a:t>
            </a:r>
            <a:r>
              <a:rPr lang="en-US" sz="2000" dirty="0" smtClean="0"/>
              <a:t>than is not recommended.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If </a:t>
            </a:r>
            <a:r>
              <a:rPr lang="en-US" sz="2000" dirty="0"/>
              <a:t>the </a:t>
            </a:r>
            <a:r>
              <a:rPr lang="en-US" sz="2000" dirty="0" smtClean="0"/>
              <a:t>difference is </a:t>
            </a:r>
            <a:r>
              <a:rPr lang="en-US" sz="2000" b="1" dirty="0"/>
              <a:t>greater than </a:t>
            </a:r>
            <a:r>
              <a:rPr lang="en-US" sz="2000" b="1" dirty="0" smtClean="0"/>
              <a:t>15%, </a:t>
            </a:r>
            <a:r>
              <a:rPr lang="en-US" sz="2000" b="1" dirty="0"/>
              <a:t>the safest route </a:t>
            </a:r>
            <a:r>
              <a:rPr lang="en-US" sz="2000" dirty="0"/>
              <a:t>is </a:t>
            </a:r>
            <a:r>
              <a:rPr lang="en-US" sz="2000" dirty="0" smtClean="0"/>
              <a:t>recommended.</a:t>
            </a:r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1089889" y="603437"/>
            <a:ext cx="795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Distributed Concepts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7C9ECE-85C0-4139-8596-72B53B4DDAC5}"/>
              </a:ext>
            </a:extLst>
          </p:cNvPr>
          <p:cNvSpPr txBox="1"/>
          <p:nvPr/>
        </p:nvSpPr>
        <p:spPr>
          <a:xfrm>
            <a:off x="1042339" y="1576500"/>
            <a:ext cx="103114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rightly said </a:t>
            </a:r>
            <a:r>
              <a:rPr lang="en-US" sz="2000" dirty="0" smtClean="0"/>
              <a:t>that </a:t>
            </a:r>
            <a:r>
              <a:rPr lang="en-US" sz="2000" i="1" dirty="0" smtClean="0"/>
              <a:t>"</a:t>
            </a:r>
            <a:r>
              <a:rPr lang="en-US" sz="2000" b="1" i="1" dirty="0" smtClean="0"/>
              <a:t>Failure </a:t>
            </a:r>
            <a:r>
              <a:rPr lang="en-US" sz="2000" b="1" i="1" dirty="0"/>
              <a:t>happens all the time</a:t>
            </a:r>
            <a:r>
              <a:rPr lang="en-US" sz="2000" i="1" dirty="0" smtClean="0"/>
              <a:t>.“</a:t>
            </a:r>
            <a:r>
              <a:rPr lang="en-US" sz="2000" dirty="0" smtClean="0"/>
              <a:t> So when design, you design for failures.</a:t>
            </a:r>
            <a:endParaRPr lang="en-US" sz="2000" dirty="0"/>
          </a:p>
          <a:p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00096918"/>
              </p:ext>
            </p:extLst>
          </p:nvPr>
        </p:nvGraphicFramePr>
        <p:xfrm>
          <a:off x="448008" y="2773626"/>
          <a:ext cx="10905792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64" y="2485152"/>
            <a:ext cx="4619625" cy="1724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80" y="1313641"/>
            <a:ext cx="5184820" cy="4979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2FCF57-9ABF-4556-A6EA-4974BE8360FD}"/>
              </a:ext>
            </a:extLst>
          </p:cNvPr>
          <p:cNvSpPr txBox="1"/>
          <p:nvPr/>
        </p:nvSpPr>
        <p:spPr>
          <a:xfrm>
            <a:off x="386164" y="539861"/>
            <a:ext cx="7766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Results Obtained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164" y="1313641"/>
            <a:ext cx="2048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Case 1. Safest Route</a:t>
            </a:r>
            <a:endParaRPr lang="en-US" b="1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8980" y="3584380"/>
            <a:ext cx="4146997" cy="4378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43"/>
          <a:stretch/>
        </p:blipFill>
        <p:spPr>
          <a:xfrm>
            <a:off x="7720750" y="2275228"/>
            <a:ext cx="3986145" cy="3826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1" y="2275228"/>
            <a:ext cx="6892595" cy="3738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2FCF57-9ABF-4556-A6EA-4974BE8360FD}"/>
              </a:ext>
            </a:extLst>
          </p:cNvPr>
          <p:cNvSpPr txBox="1"/>
          <p:nvPr/>
        </p:nvSpPr>
        <p:spPr>
          <a:xfrm>
            <a:off x="431391" y="411073"/>
            <a:ext cx="7766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Results Obtained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2FCF57-9ABF-4556-A6EA-4974BE8360FD}"/>
              </a:ext>
            </a:extLst>
          </p:cNvPr>
          <p:cNvSpPr txBox="1"/>
          <p:nvPr/>
        </p:nvSpPr>
        <p:spPr>
          <a:xfrm>
            <a:off x="2708806" y="1747882"/>
            <a:ext cx="1979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Google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B2FCF57-9ABF-4556-A6EA-4974BE8360FD}"/>
              </a:ext>
            </a:extLst>
          </p:cNvPr>
          <p:cNvSpPr txBox="1"/>
          <p:nvPr/>
        </p:nvSpPr>
        <p:spPr>
          <a:xfrm>
            <a:off x="8610600" y="1563217"/>
            <a:ext cx="2441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Safest</a:t>
            </a:r>
            <a:r>
              <a:rPr lang="en-US" sz="3200" b="1" dirty="0" smtClean="0"/>
              <a:t> </a:t>
            </a:r>
            <a:r>
              <a:rPr lang="en-US" sz="2000" b="1" dirty="0" smtClean="0"/>
              <a:t>Route</a:t>
            </a:r>
            <a:endParaRPr lang="en-US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6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7223" b="42226"/>
          <a:stretch/>
        </p:blipFill>
        <p:spPr>
          <a:xfrm>
            <a:off x="7110853" y="257915"/>
            <a:ext cx="4443413" cy="1733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B2FCF57-9ABF-4556-A6EA-4974BE8360FD}"/>
              </a:ext>
            </a:extLst>
          </p:cNvPr>
          <p:cNvSpPr txBox="1"/>
          <p:nvPr/>
        </p:nvSpPr>
        <p:spPr>
          <a:xfrm>
            <a:off x="386164" y="539861"/>
            <a:ext cx="7766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Results </a:t>
            </a:r>
            <a:r>
              <a:rPr lang="en-US" sz="3200" b="1" dirty="0" smtClean="0"/>
              <a:t>Obtained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866" y="2273303"/>
            <a:ext cx="3962400" cy="3971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164" y="1027022"/>
            <a:ext cx="425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2. Risk Cost difference is </a:t>
            </a:r>
            <a:r>
              <a:rPr lang="en-US" b="1" dirty="0" smtClean="0"/>
              <a:t>Less </a:t>
            </a:r>
            <a:r>
              <a:rPr lang="en-US" b="1" dirty="0"/>
              <a:t>than 15%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4" y="1673353"/>
            <a:ext cx="6610350" cy="4562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91867" y="3799268"/>
            <a:ext cx="3535480" cy="3219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8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4C2B149-E32C-4C58-9FE3-EDE0CC140508}"/>
              </a:ext>
            </a:extLst>
          </p:cNvPr>
          <p:cNvSpPr txBox="1"/>
          <p:nvPr/>
        </p:nvSpPr>
        <p:spPr>
          <a:xfrm>
            <a:off x="710314" y="600723"/>
            <a:ext cx="736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915322" y="2008182"/>
            <a:ext cx="10394361" cy="282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Calculate the total risk of path from one point to </a:t>
            </a:r>
            <a:r>
              <a:rPr lang="en-US" sz="2000" dirty="0" smtClean="0"/>
              <a:t>another.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The model can </a:t>
            </a:r>
            <a:r>
              <a:rPr lang="en-US" sz="2000" dirty="0"/>
              <a:t>be add on to the existing navigation </a:t>
            </a:r>
            <a:r>
              <a:rPr lang="en-US" sz="2000" dirty="0" smtClean="0"/>
              <a:t>tool.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Make commute safe and cities more livable.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2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1" name="Group 60" descr="This image is a computer monitor. ">
            <a:extLst>
              <a:ext uri="{FF2B5EF4-FFF2-40B4-BE49-F238E27FC236}">
                <a16:creationId xmlns:a16="http://schemas.microsoft.com/office/drawing/2014/main" xmlns="" id="{A5E46F62-3B87-4BE3-BA72-D0DA40B802C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GrpSpPr/>
          <p:nvPr/>
        </p:nvGrpSpPr>
        <p:grpSpPr>
          <a:xfrm>
            <a:off x="2213518" y="1461299"/>
            <a:ext cx="6779508" cy="5077613"/>
            <a:chOff x="2332041" y="1664133"/>
            <a:chExt cx="4233864" cy="3411539"/>
          </a:xfrm>
        </p:grpSpPr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xmlns="" id="{15D0301A-F875-4AC8-A99B-85C526E30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3804" y="4581959"/>
              <a:ext cx="1438276" cy="455613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xmlns="" id="{5ED37527-DF87-40A3-B11B-EBD5E87E3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280" y="5034396"/>
              <a:ext cx="1457326" cy="41276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xmlns="" id="{4813714F-1AD5-4974-91F1-D9DA0482C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935289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xmlns="" id="{4C423E08-144C-4952-B156-DA2D5ABC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41" y="1664133"/>
              <a:ext cx="4233864" cy="2554289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Rectangle 10">
              <a:extLst>
                <a:ext uri="{FF2B5EF4-FFF2-40B4-BE49-F238E27FC236}">
                  <a16:creationId xmlns:a16="http://schemas.microsoft.com/office/drawing/2014/main" xmlns="" id="{3F5727D7-920D-4B05-948A-3311BD19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22240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11">
              <a:extLst>
                <a:ext uri="{FF2B5EF4-FFF2-40B4-BE49-F238E27FC236}">
                  <a16:creationId xmlns:a16="http://schemas.microsoft.com/office/drawing/2014/main" xmlns="" id="{9E156F93-7C54-4A3A-88CA-E18A2B92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412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xmlns="" id="{A5233A5F-BE59-4773-9C92-63D4F33CA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3" y="3986647"/>
              <a:ext cx="1874839" cy="6667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xmlns="" id="{66092582-D255-4F27-9E20-FC7D75126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8630" y="1664133"/>
              <a:ext cx="2327275" cy="2503490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680080" y="2142361"/>
            <a:ext cx="3846381" cy="2439587"/>
            <a:chOff x="2258684" y="2803994"/>
            <a:chExt cx="3053070" cy="2102735"/>
          </a:xfrm>
        </p:grpSpPr>
        <p:grpSp>
          <p:nvGrpSpPr>
            <p:cNvPr id="75" name="Group 74"/>
            <p:cNvGrpSpPr/>
            <p:nvPr/>
          </p:nvGrpSpPr>
          <p:grpSpPr>
            <a:xfrm>
              <a:off x="2258684" y="2803994"/>
              <a:ext cx="3053070" cy="2102735"/>
              <a:chOff x="430155" y="1355605"/>
              <a:chExt cx="6228420" cy="4461503"/>
            </a:xfrm>
          </p:grpSpPr>
          <p:sp>
            <p:nvSpPr>
              <p:cNvPr id="76" name="Freeform 5">
                <a:extLst>
                  <a:ext uri="{FF2B5EF4-FFF2-40B4-BE49-F238E27FC236}">
                    <a16:creationId xmlns:a16="http://schemas.microsoft.com/office/drawing/2014/main" xmlns="" id="{1668D5A2-EF9D-4989-B9DD-E4070CBD9C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55" y="1355605"/>
                <a:ext cx="6228420" cy="4461503"/>
              </a:xfrm>
              <a:custGeom>
                <a:avLst/>
                <a:gdLst>
                  <a:gd name="T0" fmla="*/ 406 w 2747"/>
                  <a:gd name="T1" fmla="*/ 1820 h 1968"/>
                  <a:gd name="T2" fmla="*/ 679 w 2747"/>
                  <a:gd name="T3" fmla="*/ 1968 h 1968"/>
                  <a:gd name="T4" fmla="*/ 852 w 2747"/>
                  <a:gd name="T5" fmla="*/ 1919 h 1968"/>
                  <a:gd name="T6" fmla="*/ 971 w 2747"/>
                  <a:gd name="T7" fmla="*/ 1941 h 1968"/>
                  <a:gd name="T8" fmla="*/ 1245 w 2747"/>
                  <a:gd name="T9" fmla="*/ 1792 h 1968"/>
                  <a:gd name="T10" fmla="*/ 1251 w 2747"/>
                  <a:gd name="T11" fmla="*/ 1792 h 1968"/>
                  <a:gd name="T12" fmla="*/ 1571 w 2747"/>
                  <a:gd name="T13" fmla="*/ 1530 h 1968"/>
                  <a:gd name="T14" fmla="*/ 1692 w 2747"/>
                  <a:gd name="T15" fmla="*/ 1554 h 1968"/>
                  <a:gd name="T16" fmla="*/ 1994 w 2747"/>
                  <a:gd name="T17" fmla="*/ 1351 h 1968"/>
                  <a:gd name="T18" fmla="*/ 2160 w 2747"/>
                  <a:gd name="T19" fmla="*/ 1397 h 1968"/>
                  <a:gd name="T20" fmla="*/ 2456 w 2747"/>
                  <a:gd name="T21" fmla="*/ 1207 h 1968"/>
                  <a:gd name="T22" fmla="*/ 2747 w 2747"/>
                  <a:gd name="T23" fmla="*/ 882 h 1968"/>
                  <a:gd name="T24" fmla="*/ 2505 w 2747"/>
                  <a:gd name="T25" fmla="*/ 567 h 1968"/>
                  <a:gd name="T26" fmla="*/ 2114 w 2747"/>
                  <a:gd name="T27" fmla="*/ 230 h 1968"/>
                  <a:gd name="T28" fmla="*/ 2036 w 2747"/>
                  <a:gd name="T29" fmla="*/ 238 h 1968"/>
                  <a:gd name="T30" fmla="*/ 1884 w 2747"/>
                  <a:gd name="T31" fmla="*/ 138 h 1968"/>
                  <a:gd name="T32" fmla="*/ 1831 w 2747"/>
                  <a:gd name="T33" fmla="*/ 147 h 1968"/>
                  <a:gd name="T34" fmla="*/ 1523 w 2747"/>
                  <a:gd name="T35" fmla="*/ 0 h 1968"/>
                  <a:gd name="T36" fmla="*/ 1196 w 2747"/>
                  <a:gd name="T37" fmla="*/ 174 h 1968"/>
                  <a:gd name="T38" fmla="*/ 956 w 2747"/>
                  <a:gd name="T39" fmla="*/ 92 h 1968"/>
                  <a:gd name="T40" fmla="*/ 593 w 2747"/>
                  <a:gd name="T41" fmla="*/ 330 h 1968"/>
                  <a:gd name="T42" fmla="*/ 576 w 2747"/>
                  <a:gd name="T43" fmla="*/ 330 h 1968"/>
                  <a:gd name="T44" fmla="*/ 181 w 2747"/>
                  <a:gd name="T45" fmla="*/ 725 h 1968"/>
                  <a:gd name="T46" fmla="*/ 186 w 2747"/>
                  <a:gd name="T47" fmla="*/ 789 h 1968"/>
                  <a:gd name="T48" fmla="*/ 77 w 2747"/>
                  <a:gd name="T49" fmla="*/ 944 h 1968"/>
                  <a:gd name="T50" fmla="*/ 126 w 2747"/>
                  <a:gd name="T51" fmla="*/ 1062 h 1968"/>
                  <a:gd name="T52" fmla="*/ 0 w 2747"/>
                  <a:gd name="T53" fmla="*/ 1374 h 1968"/>
                  <a:gd name="T54" fmla="*/ 406 w 2747"/>
                  <a:gd name="T55" fmla="*/ 1820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47" h="1968">
                    <a:moveTo>
                      <a:pt x="406" y="1820"/>
                    </a:moveTo>
                    <a:cubicBezTo>
                      <a:pt x="465" y="1909"/>
                      <a:pt x="565" y="1968"/>
                      <a:pt x="679" y="1968"/>
                    </a:cubicBezTo>
                    <a:cubicBezTo>
                      <a:pt x="743" y="1968"/>
                      <a:pt x="802" y="1950"/>
                      <a:pt x="852" y="1919"/>
                    </a:cubicBezTo>
                    <a:cubicBezTo>
                      <a:pt x="889" y="1933"/>
                      <a:pt x="929" y="1941"/>
                      <a:pt x="971" y="1941"/>
                    </a:cubicBezTo>
                    <a:cubicBezTo>
                      <a:pt x="1086" y="1941"/>
                      <a:pt x="1187" y="1882"/>
                      <a:pt x="1245" y="1792"/>
                    </a:cubicBezTo>
                    <a:cubicBezTo>
                      <a:pt x="1247" y="1792"/>
                      <a:pt x="1249" y="1792"/>
                      <a:pt x="1251" y="1792"/>
                    </a:cubicBezTo>
                    <a:cubicBezTo>
                      <a:pt x="1409" y="1792"/>
                      <a:pt x="1541" y="1679"/>
                      <a:pt x="1571" y="1530"/>
                    </a:cubicBezTo>
                    <a:cubicBezTo>
                      <a:pt x="1608" y="1545"/>
                      <a:pt x="1649" y="1554"/>
                      <a:pt x="1692" y="1554"/>
                    </a:cubicBezTo>
                    <a:cubicBezTo>
                      <a:pt x="1829" y="1554"/>
                      <a:pt x="1945" y="1470"/>
                      <a:pt x="1994" y="1351"/>
                    </a:cubicBezTo>
                    <a:cubicBezTo>
                      <a:pt x="2043" y="1380"/>
                      <a:pt x="2099" y="1397"/>
                      <a:pt x="2160" y="1397"/>
                    </a:cubicBezTo>
                    <a:cubicBezTo>
                      <a:pt x="2292" y="1397"/>
                      <a:pt x="2405" y="1319"/>
                      <a:pt x="2456" y="1207"/>
                    </a:cubicBezTo>
                    <a:cubicBezTo>
                      <a:pt x="2620" y="1189"/>
                      <a:pt x="2747" y="1051"/>
                      <a:pt x="2747" y="882"/>
                    </a:cubicBezTo>
                    <a:cubicBezTo>
                      <a:pt x="2747" y="731"/>
                      <a:pt x="2644" y="604"/>
                      <a:pt x="2505" y="567"/>
                    </a:cubicBezTo>
                    <a:cubicBezTo>
                      <a:pt x="2477" y="377"/>
                      <a:pt x="2313" y="230"/>
                      <a:pt x="2114" y="230"/>
                    </a:cubicBezTo>
                    <a:cubicBezTo>
                      <a:pt x="2087" y="230"/>
                      <a:pt x="2061" y="233"/>
                      <a:pt x="2036" y="238"/>
                    </a:cubicBezTo>
                    <a:cubicBezTo>
                      <a:pt x="2010" y="179"/>
                      <a:pt x="1952" y="138"/>
                      <a:pt x="1884" y="138"/>
                    </a:cubicBezTo>
                    <a:cubicBezTo>
                      <a:pt x="1865" y="138"/>
                      <a:pt x="1847" y="141"/>
                      <a:pt x="1831" y="147"/>
                    </a:cubicBezTo>
                    <a:cubicBezTo>
                      <a:pt x="1758" y="57"/>
                      <a:pt x="1648" y="0"/>
                      <a:pt x="1523" y="0"/>
                    </a:cubicBezTo>
                    <a:cubicBezTo>
                      <a:pt x="1387" y="0"/>
                      <a:pt x="1267" y="69"/>
                      <a:pt x="1196" y="174"/>
                    </a:cubicBezTo>
                    <a:cubicBezTo>
                      <a:pt x="1129" y="123"/>
                      <a:pt x="1046" y="92"/>
                      <a:pt x="956" y="92"/>
                    </a:cubicBezTo>
                    <a:cubicBezTo>
                      <a:pt x="793" y="92"/>
                      <a:pt x="653" y="190"/>
                      <a:pt x="593" y="330"/>
                    </a:cubicBezTo>
                    <a:cubicBezTo>
                      <a:pt x="587" y="330"/>
                      <a:pt x="581" y="330"/>
                      <a:pt x="576" y="330"/>
                    </a:cubicBezTo>
                    <a:cubicBezTo>
                      <a:pt x="357" y="330"/>
                      <a:pt x="181" y="507"/>
                      <a:pt x="181" y="725"/>
                    </a:cubicBezTo>
                    <a:cubicBezTo>
                      <a:pt x="181" y="747"/>
                      <a:pt x="182" y="768"/>
                      <a:pt x="186" y="789"/>
                    </a:cubicBezTo>
                    <a:cubicBezTo>
                      <a:pt x="122" y="812"/>
                      <a:pt x="77" y="873"/>
                      <a:pt x="77" y="944"/>
                    </a:cubicBezTo>
                    <a:cubicBezTo>
                      <a:pt x="77" y="990"/>
                      <a:pt x="96" y="1032"/>
                      <a:pt x="126" y="1062"/>
                    </a:cubicBezTo>
                    <a:cubicBezTo>
                      <a:pt x="48" y="1142"/>
                      <a:pt x="0" y="1252"/>
                      <a:pt x="0" y="1374"/>
                    </a:cubicBezTo>
                    <a:cubicBezTo>
                      <a:pt x="0" y="1607"/>
                      <a:pt x="178" y="1799"/>
                      <a:pt x="406" y="1820"/>
                    </a:cubicBezTo>
                    <a:close/>
                  </a:path>
                </a:pathLst>
              </a:custGeom>
              <a:noFill/>
              <a:ln w="5715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xmlns="" id="{4AA56DDC-977E-48C4-97DF-733FCBEDCD3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4317252" y="3300299"/>
                <a:ext cx="540417" cy="541926"/>
                <a:chOff x="5132388" y="3533775"/>
                <a:chExt cx="568325" cy="569912"/>
              </a:xfrm>
              <a:solidFill>
                <a:srgbClr val="DADFE1"/>
              </a:solidFill>
              <a:effectLst/>
            </p:grpSpPr>
            <p:sp>
              <p:nvSpPr>
                <p:cNvPr id="130" name="Freeform 6">
                  <a:extLst>
                    <a:ext uri="{FF2B5EF4-FFF2-40B4-BE49-F238E27FC236}">
                      <a16:creationId xmlns:a16="http://schemas.microsoft.com/office/drawing/2014/main" xmlns="" id="{F86CBBE3-4C5F-426D-B19E-CDF49A22F6D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32388" y="3533775"/>
                  <a:ext cx="568325" cy="569912"/>
                </a:xfrm>
                <a:custGeom>
                  <a:avLst/>
                  <a:gdLst>
                    <a:gd name="T0" fmla="*/ 85 w 254"/>
                    <a:gd name="T1" fmla="*/ 215 h 254"/>
                    <a:gd name="T2" fmla="*/ 90 w 254"/>
                    <a:gd name="T3" fmla="*/ 249 h 254"/>
                    <a:gd name="T4" fmla="*/ 119 w 254"/>
                    <a:gd name="T5" fmla="*/ 254 h 254"/>
                    <a:gd name="T6" fmla="*/ 135 w 254"/>
                    <a:gd name="T7" fmla="*/ 224 h 254"/>
                    <a:gd name="T8" fmla="*/ 160 w 254"/>
                    <a:gd name="T9" fmla="*/ 219 h 254"/>
                    <a:gd name="T10" fmla="*/ 187 w 254"/>
                    <a:gd name="T11" fmla="*/ 239 h 254"/>
                    <a:gd name="T12" fmla="*/ 212 w 254"/>
                    <a:gd name="T13" fmla="*/ 222 h 254"/>
                    <a:gd name="T14" fmla="*/ 202 w 254"/>
                    <a:gd name="T15" fmla="*/ 189 h 254"/>
                    <a:gd name="T16" fmla="*/ 215 w 254"/>
                    <a:gd name="T17" fmla="*/ 169 h 254"/>
                    <a:gd name="T18" fmla="*/ 249 w 254"/>
                    <a:gd name="T19" fmla="*/ 164 h 254"/>
                    <a:gd name="T20" fmla="*/ 254 w 254"/>
                    <a:gd name="T21" fmla="*/ 134 h 254"/>
                    <a:gd name="T22" fmla="*/ 224 w 254"/>
                    <a:gd name="T23" fmla="*/ 118 h 254"/>
                    <a:gd name="T24" fmla="*/ 218 w 254"/>
                    <a:gd name="T25" fmla="*/ 95 h 254"/>
                    <a:gd name="T26" fmla="*/ 239 w 254"/>
                    <a:gd name="T27" fmla="*/ 67 h 254"/>
                    <a:gd name="T28" fmla="*/ 222 w 254"/>
                    <a:gd name="T29" fmla="*/ 43 h 254"/>
                    <a:gd name="T30" fmla="*/ 189 w 254"/>
                    <a:gd name="T31" fmla="*/ 53 h 254"/>
                    <a:gd name="T32" fmla="*/ 169 w 254"/>
                    <a:gd name="T33" fmla="*/ 40 h 254"/>
                    <a:gd name="T34" fmla="*/ 164 w 254"/>
                    <a:gd name="T35" fmla="*/ 6 h 254"/>
                    <a:gd name="T36" fmla="*/ 134 w 254"/>
                    <a:gd name="T37" fmla="*/ 0 h 254"/>
                    <a:gd name="T38" fmla="*/ 119 w 254"/>
                    <a:gd name="T39" fmla="*/ 31 h 254"/>
                    <a:gd name="T40" fmla="*/ 94 w 254"/>
                    <a:gd name="T41" fmla="*/ 36 h 254"/>
                    <a:gd name="T42" fmla="*/ 67 w 254"/>
                    <a:gd name="T43" fmla="*/ 15 h 254"/>
                    <a:gd name="T44" fmla="*/ 42 w 254"/>
                    <a:gd name="T45" fmla="*/ 33 h 254"/>
                    <a:gd name="T46" fmla="*/ 52 w 254"/>
                    <a:gd name="T47" fmla="*/ 65 h 254"/>
                    <a:gd name="T48" fmla="*/ 39 w 254"/>
                    <a:gd name="T49" fmla="*/ 86 h 254"/>
                    <a:gd name="T50" fmla="*/ 6 w 254"/>
                    <a:gd name="T51" fmla="*/ 91 h 254"/>
                    <a:gd name="T52" fmla="*/ 0 w 254"/>
                    <a:gd name="T53" fmla="*/ 121 h 254"/>
                    <a:gd name="T54" fmla="*/ 30 w 254"/>
                    <a:gd name="T55" fmla="*/ 136 h 254"/>
                    <a:gd name="T56" fmla="*/ 35 w 254"/>
                    <a:gd name="T57" fmla="*/ 160 h 254"/>
                    <a:gd name="T58" fmla="*/ 15 w 254"/>
                    <a:gd name="T59" fmla="*/ 187 h 254"/>
                    <a:gd name="T60" fmla="*/ 32 w 254"/>
                    <a:gd name="T61" fmla="*/ 212 h 254"/>
                    <a:gd name="T62" fmla="*/ 64 w 254"/>
                    <a:gd name="T63" fmla="*/ 201 h 254"/>
                    <a:gd name="T64" fmla="*/ 85 w 254"/>
                    <a:gd name="T65" fmla="*/ 215 h 254"/>
                    <a:gd name="T66" fmla="*/ 93 w 254"/>
                    <a:gd name="T67" fmla="*/ 160 h 254"/>
                    <a:gd name="T68" fmla="*/ 79 w 254"/>
                    <a:gd name="T69" fmla="*/ 126 h 254"/>
                    <a:gd name="T70" fmla="*/ 81 w 254"/>
                    <a:gd name="T71" fmla="*/ 115 h 254"/>
                    <a:gd name="T72" fmla="*/ 128 w 254"/>
                    <a:gd name="T73" fmla="*/ 79 h 254"/>
                    <a:gd name="T74" fmla="*/ 175 w 254"/>
                    <a:gd name="T75" fmla="*/ 128 h 254"/>
                    <a:gd name="T76" fmla="*/ 173 w 254"/>
                    <a:gd name="T77" fmla="*/ 140 h 254"/>
                    <a:gd name="T78" fmla="*/ 173 w 254"/>
                    <a:gd name="T79" fmla="*/ 140 h 254"/>
                    <a:gd name="T80" fmla="*/ 126 w 254"/>
                    <a:gd name="T81" fmla="*/ 175 h 254"/>
                    <a:gd name="T82" fmla="*/ 93 w 254"/>
                    <a:gd name="T83" fmla="*/ 16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4" h="254">
                      <a:moveTo>
                        <a:pt x="85" y="215"/>
                      </a:moveTo>
                      <a:cubicBezTo>
                        <a:pt x="90" y="249"/>
                        <a:pt x="90" y="249"/>
                        <a:pt x="90" y="249"/>
                      </a:cubicBezTo>
                      <a:cubicBezTo>
                        <a:pt x="119" y="254"/>
                        <a:pt x="119" y="254"/>
                        <a:pt x="119" y="254"/>
                      </a:cubicBezTo>
                      <a:cubicBezTo>
                        <a:pt x="135" y="224"/>
                        <a:pt x="135" y="224"/>
                        <a:pt x="135" y="224"/>
                      </a:cubicBezTo>
                      <a:cubicBezTo>
                        <a:pt x="144" y="223"/>
                        <a:pt x="152" y="221"/>
                        <a:pt x="160" y="219"/>
                      </a:cubicBezTo>
                      <a:cubicBezTo>
                        <a:pt x="187" y="239"/>
                        <a:pt x="187" y="239"/>
                        <a:pt x="187" y="239"/>
                      </a:cubicBezTo>
                      <a:cubicBezTo>
                        <a:pt x="212" y="222"/>
                        <a:pt x="212" y="222"/>
                        <a:pt x="212" y="222"/>
                      </a:cubicBezTo>
                      <a:cubicBezTo>
                        <a:pt x="202" y="189"/>
                        <a:pt x="202" y="189"/>
                        <a:pt x="202" y="189"/>
                      </a:cubicBezTo>
                      <a:cubicBezTo>
                        <a:pt x="207" y="183"/>
                        <a:pt x="211" y="176"/>
                        <a:pt x="215" y="169"/>
                      </a:cubicBezTo>
                      <a:cubicBezTo>
                        <a:pt x="249" y="164"/>
                        <a:pt x="249" y="164"/>
                        <a:pt x="249" y="164"/>
                      </a:cubicBezTo>
                      <a:cubicBezTo>
                        <a:pt x="254" y="134"/>
                        <a:pt x="254" y="134"/>
                        <a:pt x="254" y="134"/>
                      </a:cubicBezTo>
                      <a:cubicBezTo>
                        <a:pt x="224" y="118"/>
                        <a:pt x="224" y="118"/>
                        <a:pt x="224" y="118"/>
                      </a:cubicBezTo>
                      <a:cubicBezTo>
                        <a:pt x="223" y="110"/>
                        <a:pt x="221" y="102"/>
                        <a:pt x="218" y="95"/>
                      </a:cubicBezTo>
                      <a:cubicBezTo>
                        <a:pt x="239" y="67"/>
                        <a:pt x="239" y="67"/>
                        <a:pt x="239" y="67"/>
                      </a:cubicBezTo>
                      <a:cubicBezTo>
                        <a:pt x="222" y="43"/>
                        <a:pt x="222" y="43"/>
                        <a:pt x="222" y="43"/>
                      </a:cubicBezTo>
                      <a:cubicBezTo>
                        <a:pt x="189" y="53"/>
                        <a:pt x="189" y="53"/>
                        <a:pt x="189" y="53"/>
                      </a:cubicBezTo>
                      <a:cubicBezTo>
                        <a:pt x="183" y="48"/>
                        <a:pt x="176" y="43"/>
                        <a:pt x="169" y="40"/>
                      </a:cubicBezTo>
                      <a:cubicBezTo>
                        <a:pt x="164" y="6"/>
                        <a:pt x="164" y="6"/>
                        <a:pt x="164" y="6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9" y="31"/>
                        <a:pt x="119" y="31"/>
                        <a:pt x="119" y="31"/>
                      </a:cubicBezTo>
                      <a:cubicBezTo>
                        <a:pt x="110" y="31"/>
                        <a:pt x="102" y="33"/>
                        <a:pt x="94" y="36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52" y="65"/>
                        <a:pt x="52" y="65"/>
                        <a:pt x="52" y="65"/>
                      </a:cubicBezTo>
                      <a:cubicBezTo>
                        <a:pt x="47" y="72"/>
                        <a:pt x="43" y="79"/>
                        <a:pt x="39" y="86"/>
                      </a:cubicBezTo>
                      <a:cubicBezTo>
                        <a:pt x="6" y="91"/>
                        <a:pt x="6" y="91"/>
                        <a:pt x="6" y="91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44"/>
                        <a:pt x="33" y="152"/>
                        <a:pt x="35" y="160"/>
                      </a:cubicBezTo>
                      <a:cubicBezTo>
                        <a:pt x="15" y="187"/>
                        <a:pt x="15" y="187"/>
                        <a:pt x="15" y="187"/>
                      </a:cubicBezTo>
                      <a:cubicBezTo>
                        <a:pt x="32" y="212"/>
                        <a:pt x="32" y="212"/>
                        <a:pt x="32" y="212"/>
                      </a:cubicBezTo>
                      <a:cubicBezTo>
                        <a:pt x="64" y="201"/>
                        <a:pt x="64" y="201"/>
                        <a:pt x="64" y="201"/>
                      </a:cubicBezTo>
                      <a:cubicBezTo>
                        <a:pt x="71" y="207"/>
                        <a:pt x="78" y="211"/>
                        <a:pt x="85" y="215"/>
                      </a:cubicBezTo>
                      <a:close/>
                      <a:moveTo>
                        <a:pt x="93" y="160"/>
                      </a:moveTo>
                      <a:cubicBezTo>
                        <a:pt x="84" y="151"/>
                        <a:pt x="79" y="139"/>
                        <a:pt x="79" y="126"/>
                      </a:cubicBezTo>
                      <a:cubicBezTo>
                        <a:pt x="79" y="122"/>
                        <a:pt x="80" y="118"/>
                        <a:pt x="81" y="115"/>
                      </a:cubicBezTo>
                      <a:cubicBezTo>
                        <a:pt x="87" y="93"/>
                        <a:pt x="106" y="79"/>
                        <a:pt x="128" y="79"/>
                      </a:cubicBezTo>
                      <a:cubicBezTo>
                        <a:pt x="154" y="80"/>
                        <a:pt x="175" y="102"/>
                        <a:pt x="175" y="128"/>
                      </a:cubicBezTo>
                      <a:cubicBezTo>
                        <a:pt x="175" y="132"/>
                        <a:pt x="173" y="136"/>
                        <a:pt x="173" y="140"/>
                      </a:cubicBezTo>
                      <a:cubicBezTo>
                        <a:pt x="173" y="140"/>
                        <a:pt x="173" y="140"/>
                        <a:pt x="173" y="140"/>
                      </a:cubicBezTo>
                      <a:cubicBezTo>
                        <a:pt x="166" y="161"/>
                        <a:pt x="148" y="175"/>
                        <a:pt x="126" y="175"/>
                      </a:cubicBezTo>
                      <a:cubicBezTo>
                        <a:pt x="113" y="175"/>
                        <a:pt x="101" y="170"/>
                        <a:pt x="93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7">
                  <a:extLst>
                    <a:ext uri="{FF2B5EF4-FFF2-40B4-BE49-F238E27FC236}">
                      <a16:creationId xmlns:a16="http://schemas.microsoft.com/office/drawing/2014/main" xmlns="" id="{7D2D6F91-C5DD-4492-A8FE-A4F61C520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43525" y="3744913"/>
                  <a:ext cx="144463" cy="147637"/>
                </a:xfrm>
                <a:custGeom>
                  <a:avLst/>
                  <a:gdLst>
                    <a:gd name="T0" fmla="*/ 0 w 65"/>
                    <a:gd name="T1" fmla="*/ 33 h 66"/>
                    <a:gd name="T2" fmla="*/ 2 w 65"/>
                    <a:gd name="T3" fmla="*/ 25 h 66"/>
                    <a:gd name="T4" fmla="*/ 34 w 65"/>
                    <a:gd name="T5" fmla="*/ 1 h 66"/>
                    <a:gd name="T6" fmla="*/ 65 w 65"/>
                    <a:gd name="T7" fmla="*/ 34 h 66"/>
                    <a:gd name="T8" fmla="*/ 63 w 65"/>
                    <a:gd name="T9" fmla="*/ 42 h 66"/>
                    <a:gd name="T10" fmla="*/ 63 w 65"/>
                    <a:gd name="T11" fmla="*/ 42 h 66"/>
                    <a:gd name="T12" fmla="*/ 32 w 65"/>
                    <a:gd name="T13" fmla="*/ 66 h 66"/>
                    <a:gd name="T14" fmla="*/ 9 w 65"/>
                    <a:gd name="T15" fmla="*/ 56 h 66"/>
                    <a:gd name="T16" fmla="*/ 0 w 65"/>
                    <a:gd name="T17" fmla="*/ 3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66">
                      <a:moveTo>
                        <a:pt x="0" y="33"/>
                      </a:moveTo>
                      <a:cubicBezTo>
                        <a:pt x="0" y="30"/>
                        <a:pt x="1" y="27"/>
                        <a:pt x="2" y="25"/>
                      </a:cubicBezTo>
                      <a:cubicBezTo>
                        <a:pt x="5" y="10"/>
                        <a:pt x="19" y="0"/>
                        <a:pt x="34" y="1"/>
                      </a:cubicBezTo>
                      <a:cubicBezTo>
                        <a:pt x="52" y="1"/>
                        <a:pt x="65" y="16"/>
                        <a:pt x="65" y="34"/>
                      </a:cubicBezTo>
                      <a:cubicBezTo>
                        <a:pt x="65" y="37"/>
                        <a:pt x="64" y="39"/>
                        <a:pt x="63" y="42"/>
                      </a:cubicBezTo>
                      <a:cubicBezTo>
                        <a:pt x="63" y="42"/>
                        <a:pt x="63" y="42"/>
                        <a:pt x="63" y="42"/>
                      </a:cubicBezTo>
                      <a:cubicBezTo>
                        <a:pt x="59" y="56"/>
                        <a:pt x="47" y="66"/>
                        <a:pt x="32" y="66"/>
                      </a:cubicBezTo>
                      <a:cubicBezTo>
                        <a:pt x="23" y="66"/>
                        <a:pt x="15" y="62"/>
                        <a:pt x="9" y="56"/>
                      </a:cubicBezTo>
                      <a:cubicBezTo>
                        <a:pt x="3" y="49"/>
                        <a:pt x="0" y="41"/>
                        <a:pt x="0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xmlns="" id="{4DA01246-611D-4635-BDB4-E3F382DE37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3678715" y="1657914"/>
                <a:ext cx="540417" cy="540417"/>
                <a:chOff x="4460875" y="1806575"/>
                <a:chExt cx="568325" cy="568325"/>
              </a:xfrm>
              <a:solidFill>
                <a:srgbClr val="DADFE1"/>
              </a:solidFill>
              <a:effectLst/>
            </p:grpSpPr>
            <p:sp>
              <p:nvSpPr>
                <p:cNvPr id="128" name="Freeform 8">
                  <a:extLst>
                    <a:ext uri="{FF2B5EF4-FFF2-40B4-BE49-F238E27FC236}">
                      <a16:creationId xmlns:a16="http://schemas.microsoft.com/office/drawing/2014/main" xmlns="" id="{D70FDA9C-ACBC-4A5B-AA71-0EACF05990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60875" y="1806575"/>
                  <a:ext cx="568325" cy="568325"/>
                </a:xfrm>
                <a:custGeom>
                  <a:avLst/>
                  <a:gdLst>
                    <a:gd name="T0" fmla="*/ 85 w 254"/>
                    <a:gd name="T1" fmla="*/ 215 h 254"/>
                    <a:gd name="T2" fmla="*/ 89 w 254"/>
                    <a:gd name="T3" fmla="*/ 249 h 254"/>
                    <a:gd name="T4" fmla="*/ 119 w 254"/>
                    <a:gd name="T5" fmla="*/ 254 h 254"/>
                    <a:gd name="T6" fmla="*/ 135 w 254"/>
                    <a:gd name="T7" fmla="*/ 224 h 254"/>
                    <a:gd name="T8" fmla="*/ 160 w 254"/>
                    <a:gd name="T9" fmla="*/ 218 h 254"/>
                    <a:gd name="T10" fmla="*/ 187 w 254"/>
                    <a:gd name="T11" fmla="*/ 239 h 254"/>
                    <a:gd name="T12" fmla="*/ 212 w 254"/>
                    <a:gd name="T13" fmla="*/ 222 h 254"/>
                    <a:gd name="T14" fmla="*/ 201 w 254"/>
                    <a:gd name="T15" fmla="*/ 189 h 254"/>
                    <a:gd name="T16" fmla="*/ 214 w 254"/>
                    <a:gd name="T17" fmla="*/ 168 h 254"/>
                    <a:gd name="T18" fmla="*/ 248 w 254"/>
                    <a:gd name="T19" fmla="*/ 164 h 254"/>
                    <a:gd name="T20" fmla="*/ 254 w 254"/>
                    <a:gd name="T21" fmla="*/ 134 h 254"/>
                    <a:gd name="T22" fmla="*/ 223 w 254"/>
                    <a:gd name="T23" fmla="*/ 118 h 254"/>
                    <a:gd name="T24" fmla="*/ 218 w 254"/>
                    <a:gd name="T25" fmla="*/ 95 h 254"/>
                    <a:gd name="T26" fmla="*/ 239 w 254"/>
                    <a:gd name="T27" fmla="*/ 67 h 254"/>
                    <a:gd name="T28" fmla="*/ 221 w 254"/>
                    <a:gd name="T29" fmla="*/ 42 h 254"/>
                    <a:gd name="T30" fmla="*/ 189 w 254"/>
                    <a:gd name="T31" fmla="*/ 53 h 254"/>
                    <a:gd name="T32" fmla="*/ 168 w 254"/>
                    <a:gd name="T33" fmla="*/ 40 h 254"/>
                    <a:gd name="T34" fmla="*/ 164 w 254"/>
                    <a:gd name="T35" fmla="*/ 6 h 254"/>
                    <a:gd name="T36" fmla="*/ 134 w 254"/>
                    <a:gd name="T37" fmla="*/ 0 h 254"/>
                    <a:gd name="T38" fmla="*/ 118 w 254"/>
                    <a:gd name="T39" fmla="*/ 30 h 254"/>
                    <a:gd name="T40" fmla="*/ 93 w 254"/>
                    <a:gd name="T41" fmla="*/ 36 h 254"/>
                    <a:gd name="T42" fmla="*/ 66 w 254"/>
                    <a:gd name="T43" fmla="*/ 15 h 254"/>
                    <a:gd name="T44" fmla="*/ 42 w 254"/>
                    <a:gd name="T45" fmla="*/ 33 h 254"/>
                    <a:gd name="T46" fmla="*/ 52 w 254"/>
                    <a:gd name="T47" fmla="*/ 65 h 254"/>
                    <a:gd name="T48" fmla="*/ 38 w 254"/>
                    <a:gd name="T49" fmla="*/ 86 h 254"/>
                    <a:gd name="T50" fmla="*/ 5 w 254"/>
                    <a:gd name="T51" fmla="*/ 91 h 254"/>
                    <a:gd name="T52" fmla="*/ 0 w 254"/>
                    <a:gd name="T53" fmla="*/ 120 h 254"/>
                    <a:gd name="T54" fmla="*/ 30 w 254"/>
                    <a:gd name="T55" fmla="*/ 136 h 254"/>
                    <a:gd name="T56" fmla="*/ 35 w 254"/>
                    <a:gd name="T57" fmla="*/ 160 h 254"/>
                    <a:gd name="T58" fmla="*/ 14 w 254"/>
                    <a:gd name="T59" fmla="*/ 187 h 254"/>
                    <a:gd name="T60" fmla="*/ 31 w 254"/>
                    <a:gd name="T61" fmla="*/ 211 h 254"/>
                    <a:gd name="T62" fmla="*/ 64 w 254"/>
                    <a:gd name="T63" fmla="*/ 201 h 254"/>
                    <a:gd name="T64" fmla="*/ 85 w 254"/>
                    <a:gd name="T65" fmla="*/ 215 h 254"/>
                    <a:gd name="T66" fmla="*/ 92 w 254"/>
                    <a:gd name="T67" fmla="*/ 160 h 254"/>
                    <a:gd name="T68" fmla="*/ 79 w 254"/>
                    <a:gd name="T69" fmla="*/ 126 h 254"/>
                    <a:gd name="T70" fmla="*/ 80 w 254"/>
                    <a:gd name="T71" fmla="*/ 114 h 254"/>
                    <a:gd name="T72" fmla="*/ 127 w 254"/>
                    <a:gd name="T73" fmla="*/ 79 h 254"/>
                    <a:gd name="T74" fmla="*/ 174 w 254"/>
                    <a:gd name="T75" fmla="*/ 128 h 254"/>
                    <a:gd name="T76" fmla="*/ 172 w 254"/>
                    <a:gd name="T77" fmla="*/ 140 h 254"/>
                    <a:gd name="T78" fmla="*/ 172 w 254"/>
                    <a:gd name="T79" fmla="*/ 140 h 254"/>
                    <a:gd name="T80" fmla="*/ 125 w 254"/>
                    <a:gd name="T81" fmla="*/ 175 h 254"/>
                    <a:gd name="T82" fmla="*/ 92 w 254"/>
                    <a:gd name="T83" fmla="*/ 16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4" h="254">
                      <a:moveTo>
                        <a:pt x="85" y="215"/>
                      </a:moveTo>
                      <a:cubicBezTo>
                        <a:pt x="89" y="249"/>
                        <a:pt x="89" y="249"/>
                        <a:pt x="89" y="249"/>
                      </a:cubicBezTo>
                      <a:cubicBezTo>
                        <a:pt x="119" y="254"/>
                        <a:pt x="119" y="254"/>
                        <a:pt x="119" y="254"/>
                      </a:cubicBezTo>
                      <a:cubicBezTo>
                        <a:pt x="135" y="224"/>
                        <a:pt x="135" y="224"/>
                        <a:pt x="135" y="224"/>
                      </a:cubicBezTo>
                      <a:cubicBezTo>
                        <a:pt x="143" y="223"/>
                        <a:pt x="152" y="221"/>
                        <a:pt x="160" y="218"/>
                      </a:cubicBezTo>
                      <a:cubicBezTo>
                        <a:pt x="187" y="239"/>
                        <a:pt x="187" y="239"/>
                        <a:pt x="187" y="239"/>
                      </a:cubicBezTo>
                      <a:cubicBezTo>
                        <a:pt x="212" y="222"/>
                        <a:pt x="212" y="222"/>
                        <a:pt x="212" y="222"/>
                      </a:cubicBezTo>
                      <a:cubicBezTo>
                        <a:pt x="201" y="189"/>
                        <a:pt x="201" y="189"/>
                        <a:pt x="201" y="189"/>
                      </a:cubicBezTo>
                      <a:cubicBezTo>
                        <a:pt x="206" y="183"/>
                        <a:pt x="211" y="176"/>
                        <a:pt x="214" y="168"/>
                      </a:cubicBezTo>
                      <a:cubicBezTo>
                        <a:pt x="248" y="164"/>
                        <a:pt x="248" y="164"/>
                        <a:pt x="248" y="164"/>
                      </a:cubicBezTo>
                      <a:cubicBezTo>
                        <a:pt x="254" y="134"/>
                        <a:pt x="254" y="134"/>
                        <a:pt x="254" y="134"/>
                      </a:cubicBezTo>
                      <a:cubicBezTo>
                        <a:pt x="223" y="118"/>
                        <a:pt x="223" y="118"/>
                        <a:pt x="223" y="118"/>
                      </a:cubicBezTo>
                      <a:cubicBezTo>
                        <a:pt x="222" y="110"/>
                        <a:pt x="220" y="102"/>
                        <a:pt x="218" y="95"/>
                      </a:cubicBezTo>
                      <a:cubicBezTo>
                        <a:pt x="239" y="67"/>
                        <a:pt x="239" y="67"/>
                        <a:pt x="239" y="67"/>
                      </a:cubicBezTo>
                      <a:cubicBezTo>
                        <a:pt x="221" y="42"/>
                        <a:pt x="221" y="42"/>
                        <a:pt x="221" y="42"/>
                      </a:cubicBezTo>
                      <a:cubicBezTo>
                        <a:pt x="189" y="53"/>
                        <a:pt x="189" y="53"/>
                        <a:pt x="189" y="53"/>
                      </a:cubicBezTo>
                      <a:cubicBezTo>
                        <a:pt x="182" y="48"/>
                        <a:pt x="175" y="43"/>
                        <a:pt x="168" y="40"/>
                      </a:cubicBezTo>
                      <a:cubicBezTo>
                        <a:pt x="164" y="6"/>
                        <a:pt x="164" y="6"/>
                        <a:pt x="164" y="6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8" y="30"/>
                        <a:pt x="118" y="30"/>
                        <a:pt x="118" y="30"/>
                      </a:cubicBezTo>
                      <a:cubicBezTo>
                        <a:pt x="109" y="31"/>
                        <a:pt x="101" y="33"/>
                        <a:pt x="93" y="36"/>
                      </a:cubicBezTo>
                      <a:cubicBezTo>
                        <a:pt x="66" y="15"/>
                        <a:pt x="66" y="15"/>
                        <a:pt x="66" y="15"/>
                      </a:cubicBezTo>
                      <a:cubicBezTo>
                        <a:pt x="42" y="33"/>
                        <a:pt x="42" y="33"/>
                        <a:pt x="42" y="33"/>
                      </a:cubicBezTo>
                      <a:cubicBezTo>
                        <a:pt x="52" y="65"/>
                        <a:pt x="52" y="65"/>
                        <a:pt x="52" y="65"/>
                      </a:cubicBezTo>
                      <a:cubicBezTo>
                        <a:pt x="46" y="71"/>
                        <a:pt x="42" y="79"/>
                        <a:pt x="38" y="86"/>
                      </a:cubicBezTo>
                      <a:cubicBezTo>
                        <a:pt x="5" y="91"/>
                        <a:pt x="5" y="91"/>
                        <a:pt x="5" y="91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0" y="144"/>
                        <a:pt x="32" y="152"/>
                        <a:pt x="35" y="160"/>
                      </a:cubicBezTo>
                      <a:cubicBezTo>
                        <a:pt x="14" y="187"/>
                        <a:pt x="14" y="187"/>
                        <a:pt x="14" y="187"/>
                      </a:cubicBezTo>
                      <a:cubicBezTo>
                        <a:pt x="31" y="211"/>
                        <a:pt x="31" y="211"/>
                        <a:pt x="31" y="211"/>
                      </a:cubicBezTo>
                      <a:cubicBezTo>
                        <a:pt x="64" y="201"/>
                        <a:pt x="64" y="201"/>
                        <a:pt x="64" y="201"/>
                      </a:cubicBezTo>
                      <a:cubicBezTo>
                        <a:pt x="70" y="207"/>
                        <a:pt x="77" y="211"/>
                        <a:pt x="85" y="215"/>
                      </a:cubicBezTo>
                      <a:close/>
                      <a:moveTo>
                        <a:pt x="92" y="160"/>
                      </a:moveTo>
                      <a:cubicBezTo>
                        <a:pt x="83" y="151"/>
                        <a:pt x="78" y="139"/>
                        <a:pt x="79" y="126"/>
                      </a:cubicBezTo>
                      <a:cubicBezTo>
                        <a:pt x="79" y="122"/>
                        <a:pt x="79" y="118"/>
                        <a:pt x="80" y="114"/>
                      </a:cubicBezTo>
                      <a:cubicBezTo>
                        <a:pt x="86" y="93"/>
                        <a:pt x="105" y="79"/>
                        <a:pt x="127" y="79"/>
                      </a:cubicBezTo>
                      <a:cubicBezTo>
                        <a:pt x="154" y="80"/>
                        <a:pt x="175" y="102"/>
                        <a:pt x="174" y="128"/>
                      </a:cubicBezTo>
                      <a:cubicBezTo>
                        <a:pt x="174" y="132"/>
                        <a:pt x="172" y="136"/>
                        <a:pt x="172" y="140"/>
                      </a:cubicBezTo>
                      <a:cubicBezTo>
                        <a:pt x="172" y="140"/>
                        <a:pt x="172" y="140"/>
                        <a:pt x="172" y="140"/>
                      </a:cubicBezTo>
                      <a:cubicBezTo>
                        <a:pt x="166" y="161"/>
                        <a:pt x="147" y="175"/>
                        <a:pt x="125" y="175"/>
                      </a:cubicBezTo>
                      <a:cubicBezTo>
                        <a:pt x="113" y="175"/>
                        <a:pt x="101" y="169"/>
                        <a:pt x="92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9">
                  <a:extLst>
                    <a:ext uri="{FF2B5EF4-FFF2-40B4-BE49-F238E27FC236}">
                      <a16:creationId xmlns:a16="http://schemas.microsoft.com/office/drawing/2014/main" xmlns="" id="{B544845B-AD49-43EE-B107-B51ED7979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68838" y="2016125"/>
                  <a:ext cx="147638" cy="147637"/>
                </a:xfrm>
                <a:custGeom>
                  <a:avLst/>
                  <a:gdLst>
                    <a:gd name="T0" fmla="*/ 1 w 66"/>
                    <a:gd name="T1" fmla="*/ 32 h 66"/>
                    <a:gd name="T2" fmla="*/ 2 w 66"/>
                    <a:gd name="T3" fmla="*/ 25 h 66"/>
                    <a:gd name="T4" fmla="*/ 34 w 66"/>
                    <a:gd name="T5" fmla="*/ 1 h 66"/>
                    <a:gd name="T6" fmla="*/ 65 w 66"/>
                    <a:gd name="T7" fmla="*/ 34 h 66"/>
                    <a:gd name="T8" fmla="*/ 63 w 66"/>
                    <a:gd name="T9" fmla="*/ 41 h 66"/>
                    <a:gd name="T10" fmla="*/ 63 w 66"/>
                    <a:gd name="T11" fmla="*/ 41 h 66"/>
                    <a:gd name="T12" fmla="*/ 32 w 66"/>
                    <a:gd name="T13" fmla="*/ 66 h 66"/>
                    <a:gd name="T14" fmla="*/ 9 w 66"/>
                    <a:gd name="T15" fmla="*/ 56 h 66"/>
                    <a:gd name="T16" fmla="*/ 1 w 66"/>
                    <a:gd name="T17" fmla="*/ 3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" h="66">
                      <a:moveTo>
                        <a:pt x="1" y="32"/>
                      </a:moveTo>
                      <a:cubicBezTo>
                        <a:pt x="1" y="30"/>
                        <a:pt x="1" y="27"/>
                        <a:pt x="2" y="25"/>
                      </a:cubicBezTo>
                      <a:cubicBezTo>
                        <a:pt x="6" y="10"/>
                        <a:pt x="19" y="0"/>
                        <a:pt x="34" y="1"/>
                      </a:cubicBezTo>
                      <a:cubicBezTo>
                        <a:pt x="52" y="1"/>
                        <a:pt x="66" y="16"/>
                        <a:pt x="65" y="34"/>
                      </a:cubicBezTo>
                      <a:cubicBezTo>
                        <a:pt x="65" y="36"/>
                        <a:pt x="64" y="39"/>
                        <a:pt x="63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59" y="56"/>
                        <a:pt x="47" y="66"/>
                        <a:pt x="32" y="66"/>
                      </a:cubicBezTo>
                      <a:cubicBezTo>
                        <a:pt x="23" y="65"/>
                        <a:pt x="15" y="62"/>
                        <a:pt x="9" y="56"/>
                      </a:cubicBezTo>
                      <a:cubicBezTo>
                        <a:pt x="3" y="49"/>
                        <a:pt x="0" y="41"/>
                        <a:pt x="1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xmlns="" id="{9C2B9F28-3BC6-4BCD-9CF6-F100703286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2563594" y="1953176"/>
                <a:ext cx="540417" cy="537398"/>
                <a:chOff x="3259138" y="2144713"/>
                <a:chExt cx="568325" cy="565150"/>
              </a:xfrm>
              <a:solidFill>
                <a:srgbClr val="DADFE1"/>
              </a:solidFill>
              <a:effectLst/>
            </p:grpSpPr>
            <p:sp>
              <p:nvSpPr>
                <p:cNvPr id="126" name="Freeform 10">
                  <a:extLst>
                    <a:ext uri="{FF2B5EF4-FFF2-40B4-BE49-F238E27FC236}">
                      <a16:creationId xmlns:a16="http://schemas.microsoft.com/office/drawing/2014/main" xmlns="" id="{9184F6BC-A6C9-4215-8737-4C990514F4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9138" y="2144713"/>
                  <a:ext cx="568325" cy="565150"/>
                </a:xfrm>
                <a:custGeom>
                  <a:avLst/>
                  <a:gdLst>
                    <a:gd name="T0" fmla="*/ 85 w 254"/>
                    <a:gd name="T1" fmla="*/ 214 h 253"/>
                    <a:gd name="T2" fmla="*/ 90 w 254"/>
                    <a:gd name="T3" fmla="*/ 248 h 253"/>
                    <a:gd name="T4" fmla="*/ 119 w 254"/>
                    <a:gd name="T5" fmla="*/ 253 h 253"/>
                    <a:gd name="T6" fmla="*/ 135 w 254"/>
                    <a:gd name="T7" fmla="*/ 223 h 253"/>
                    <a:gd name="T8" fmla="*/ 160 w 254"/>
                    <a:gd name="T9" fmla="*/ 218 h 253"/>
                    <a:gd name="T10" fmla="*/ 187 w 254"/>
                    <a:gd name="T11" fmla="*/ 239 h 253"/>
                    <a:gd name="T12" fmla="*/ 212 w 254"/>
                    <a:gd name="T13" fmla="*/ 221 h 253"/>
                    <a:gd name="T14" fmla="*/ 202 w 254"/>
                    <a:gd name="T15" fmla="*/ 188 h 253"/>
                    <a:gd name="T16" fmla="*/ 215 w 254"/>
                    <a:gd name="T17" fmla="*/ 168 h 253"/>
                    <a:gd name="T18" fmla="*/ 249 w 254"/>
                    <a:gd name="T19" fmla="*/ 163 h 253"/>
                    <a:gd name="T20" fmla="*/ 254 w 254"/>
                    <a:gd name="T21" fmla="*/ 133 h 253"/>
                    <a:gd name="T22" fmla="*/ 224 w 254"/>
                    <a:gd name="T23" fmla="*/ 117 h 253"/>
                    <a:gd name="T24" fmla="*/ 218 w 254"/>
                    <a:gd name="T25" fmla="*/ 94 h 253"/>
                    <a:gd name="T26" fmla="*/ 239 w 254"/>
                    <a:gd name="T27" fmla="*/ 67 h 253"/>
                    <a:gd name="T28" fmla="*/ 222 w 254"/>
                    <a:gd name="T29" fmla="*/ 42 h 253"/>
                    <a:gd name="T30" fmla="*/ 189 w 254"/>
                    <a:gd name="T31" fmla="*/ 52 h 253"/>
                    <a:gd name="T32" fmla="*/ 169 w 254"/>
                    <a:gd name="T33" fmla="*/ 39 h 253"/>
                    <a:gd name="T34" fmla="*/ 164 w 254"/>
                    <a:gd name="T35" fmla="*/ 5 h 253"/>
                    <a:gd name="T36" fmla="*/ 134 w 254"/>
                    <a:gd name="T37" fmla="*/ 0 h 253"/>
                    <a:gd name="T38" fmla="*/ 119 w 254"/>
                    <a:gd name="T39" fmla="*/ 30 h 253"/>
                    <a:gd name="T40" fmla="*/ 94 w 254"/>
                    <a:gd name="T41" fmla="*/ 35 h 253"/>
                    <a:gd name="T42" fmla="*/ 67 w 254"/>
                    <a:gd name="T43" fmla="*/ 15 h 253"/>
                    <a:gd name="T44" fmla="*/ 42 w 254"/>
                    <a:gd name="T45" fmla="*/ 32 h 253"/>
                    <a:gd name="T46" fmla="*/ 52 w 254"/>
                    <a:gd name="T47" fmla="*/ 64 h 253"/>
                    <a:gd name="T48" fmla="*/ 39 w 254"/>
                    <a:gd name="T49" fmla="*/ 86 h 253"/>
                    <a:gd name="T50" fmla="*/ 5 w 254"/>
                    <a:gd name="T51" fmla="*/ 90 h 253"/>
                    <a:gd name="T52" fmla="*/ 0 w 254"/>
                    <a:gd name="T53" fmla="*/ 120 h 253"/>
                    <a:gd name="T54" fmla="*/ 30 w 254"/>
                    <a:gd name="T55" fmla="*/ 135 h 253"/>
                    <a:gd name="T56" fmla="*/ 35 w 254"/>
                    <a:gd name="T57" fmla="*/ 159 h 253"/>
                    <a:gd name="T58" fmla="*/ 15 w 254"/>
                    <a:gd name="T59" fmla="*/ 186 h 253"/>
                    <a:gd name="T60" fmla="*/ 32 w 254"/>
                    <a:gd name="T61" fmla="*/ 211 h 253"/>
                    <a:gd name="T62" fmla="*/ 64 w 254"/>
                    <a:gd name="T63" fmla="*/ 201 h 253"/>
                    <a:gd name="T64" fmla="*/ 85 w 254"/>
                    <a:gd name="T65" fmla="*/ 214 h 253"/>
                    <a:gd name="T66" fmla="*/ 93 w 254"/>
                    <a:gd name="T67" fmla="*/ 160 h 253"/>
                    <a:gd name="T68" fmla="*/ 79 w 254"/>
                    <a:gd name="T69" fmla="*/ 125 h 253"/>
                    <a:gd name="T70" fmla="*/ 81 w 254"/>
                    <a:gd name="T71" fmla="*/ 114 h 253"/>
                    <a:gd name="T72" fmla="*/ 128 w 254"/>
                    <a:gd name="T73" fmla="*/ 79 h 253"/>
                    <a:gd name="T74" fmla="*/ 175 w 254"/>
                    <a:gd name="T75" fmla="*/ 127 h 253"/>
                    <a:gd name="T76" fmla="*/ 173 w 254"/>
                    <a:gd name="T77" fmla="*/ 139 h 253"/>
                    <a:gd name="T78" fmla="*/ 173 w 254"/>
                    <a:gd name="T79" fmla="*/ 139 h 253"/>
                    <a:gd name="T80" fmla="*/ 126 w 254"/>
                    <a:gd name="T81" fmla="*/ 174 h 253"/>
                    <a:gd name="T82" fmla="*/ 93 w 254"/>
                    <a:gd name="T83" fmla="*/ 160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4" h="253">
                      <a:moveTo>
                        <a:pt x="85" y="214"/>
                      </a:moveTo>
                      <a:cubicBezTo>
                        <a:pt x="90" y="248"/>
                        <a:pt x="90" y="248"/>
                        <a:pt x="90" y="248"/>
                      </a:cubicBezTo>
                      <a:cubicBezTo>
                        <a:pt x="119" y="253"/>
                        <a:pt x="119" y="253"/>
                        <a:pt x="119" y="253"/>
                      </a:cubicBezTo>
                      <a:cubicBezTo>
                        <a:pt x="135" y="223"/>
                        <a:pt x="135" y="223"/>
                        <a:pt x="135" y="223"/>
                      </a:cubicBezTo>
                      <a:cubicBezTo>
                        <a:pt x="144" y="223"/>
                        <a:pt x="152" y="221"/>
                        <a:pt x="160" y="218"/>
                      </a:cubicBezTo>
                      <a:cubicBezTo>
                        <a:pt x="187" y="239"/>
                        <a:pt x="187" y="239"/>
                        <a:pt x="187" y="239"/>
                      </a:cubicBezTo>
                      <a:cubicBezTo>
                        <a:pt x="212" y="221"/>
                        <a:pt x="212" y="221"/>
                        <a:pt x="212" y="221"/>
                      </a:cubicBezTo>
                      <a:cubicBezTo>
                        <a:pt x="202" y="188"/>
                        <a:pt x="202" y="188"/>
                        <a:pt x="202" y="188"/>
                      </a:cubicBezTo>
                      <a:cubicBezTo>
                        <a:pt x="207" y="182"/>
                        <a:pt x="211" y="175"/>
                        <a:pt x="215" y="168"/>
                      </a:cubicBezTo>
                      <a:cubicBezTo>
                        <a:pt x="249" y="163"/>
                        <a:pt x="249" y="163"/>
                        <a:pt x="249" y="163"/>
                      </a:cubicBezTo>
                      <a:cubicBezTo>
                        <a:pt x="254" y="133"/>
                        <a:pt x="254" y="133"/>
                        <a:pt x="254" y="133"/>
                      </a:cubicBezTo>
                      <a:cubicBezTo>
                        <a:pt x="224" y="117"/>
                        <a:pt x="224" y="117"/>
                        <a:pt x="224" y="117"/>
                      </a:cubicBezTo>
                      <a:cubicBezTo>
                        <a:pt x="223" y="109"/>
                        <a:pt x="221" y="101"/>
                        <a:pt x="218" y="94"/>
                      </a:cubicBezTo>
                      <a:cubicBezTo>
                        <a:pt x="239" y="67"/>
                        <a:pt x="239" y="67"/>
                        <a:pt x="239" y="67"/>
                      </a:cubicBezTo>
                      <a:cubicBezTo>
                        <a:pt x="222" y="42"/>
                        <a:pt x="222" y="42"/>
                        <a:pt x="222" y="42"/>
                      </a:cubicBezTo>
                      <a:cubicBezTo>
                        <a:pt x="189" y="52"/>
                        <a:pt x="189" y="52"/>
                        <a:pt x="189" y="52"/>
                      </a:cubicBezTo>
                      <a:cubicBezTo>
                        <a:pt x="183" y="47"/>
                        <a:pt x="176" y="42"/>
                        <a:pt x="169" y="39"/>
                      </a:cubicBezTo>
                      <a:cubicBezTo>
                        <a:pt x="164" y="5"/>
                        <a:pt x="164" y="5"/>
                        <a:pt x="164" y="5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9" y="30"/>
                        <a:pt x="119" y="30"/>
                        <a:pt x="119" y="30"/>
                      </a:cubicBezTo>
                      <a:cubicBezTo>
                        <a:pt x="110" y="31"/>
                        <a:pt x="102" y="32"/>
                        <a:pt x="94" y="35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52" y="64"/>
                        <a:pt x="52" y="64"/>
                        <a:pt x="52" y="64"/>
                      </a:cubicBezTo>
                      <a:cubicBezTo>
                        <a:pt x="47" y="71"/>
                        <a:pt x="42" y="78"/>
                        <a:pt x="39" y="86"/>
                      </a:cubicBezTo>
                      <a:cubicBezTo>
                        <a:pt x="5" y="90"/>
                        <a:pt x="5" y="90"/>
                        <a:pt x="5" y="9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30" y="135"/>
                        <a:pt x="30" y="135"/>
                        <a:pt x="30" y="135"/>
                      </a:cubicBezTo>
                      <a:cubicBezTo>
                        <a:pt x="31" y="144"/>
                        <a:pt x="33" y="151"/>
                        <a:pt x="35" y="159"/>
                      </a:cubicBezTo>
                      <a:cubicBezTo>
                        <a:pt x="15" y="186"/>
                        <a:pt x="15" y="186"/>
                        <a:pt x="15" y="186"/>
                      </a:cubicBezTo>
                      <a:cubicBezTo>
                        <a:pt x="32" y="211"/>
                        <a:pt x="32" y="211"/>
                        <a:pt x="32" y="211"/>
                      </a:cubicBezTo>
                      <a:cubicBezTo>
                        <a:pt x="64" y="201"/>
                        <a:pt x="64" y="201"/>
                        <a:pt x="64" y="201"/>
                      </a:cubicBezTo>
                      <a:cubicBezTo>
                        <a:pt x="71" y="206"/>
                        <a:pt x="78" y="211"/>
                        <a:pt x="85" y="214"/>
                      </a:cubicBezTo>
                      <a:close/>
                      <a:moveTo>
                        <a:pt x="93" y="160"/>
                      </a:moveTo>
                      <a:cubicBezTo>
                        <a:pt x="84" y="150"/>
                        <a:pt x="79" y="138"/>
                        <a:pt x="79" y="125"/>
                      </a:cubicBezTo>
                      <a:cubicBezTo>
                        <a:pt x="79" y="122"/>
                        <a:pt x="80" y="118"/>
                        <a:pt x="81" y="114"/>
                      </a:cubicBezTo>
                      <a:cubicBezTo>
                        <a:pt x="87" y="93"/>
                        <a:pt x="106" y="78"/>
                        <a:pt x="128" y="79"/>
                      </a:cubicBezTo>
                      <a:cubicBezTo>
                        <a:pt x="154" y="79"/>
                        <a:pt x="175" y="101"/>
                        <a:pt x="175" y="127"/>
                      </a:cubicBezTo>
                      <a:cubicBezTo>
                        <a:pt x="175" y="131"/>
                        <a:pt x="173" y="135"/>
                        <a:pt x="173" y="139"/>
                      </a:cubicBezTo>
                      <a:cubicBezTo>
                        <a:pt x="173" y="139"/>
                        <a:pt x="173" y="139"/>
                        <a:pt x="173" y="139"/>
                      </a:cubicBezTo>
                      <a:cubicBezTo>
                        <a:pt x="166" y="160"/>
                        <a:pt x="148" y="175"/>
                        <a:pt x="126" y="174"/>
                      </a:cubicBezTo>
                      <a:cubicBezTo>
                        <a:pt x="113" y="174"/>
                        <a:pt x="101" y="169"/>
                        <a:pt x="93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11">
                  <a:extLst>
                    <a:ext uri="{FF2B5EF4-FFF2-40B4-BE49-F238E27FC236}">
                      <a16:creationId xmlns:a16="http://schemas.microsoft.com/office/drawing/2014/main" xmlns="" id="{C16FE088-8E8A-4D3E-B271-77DFF8FB95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70275" y="2354263"/>
                  <a:ext cx="144463" cy="146050"/>
                </a:xfrm>
                <a:custGeom>
                  <a:avLst/>
                  <a:gdLst>
                    <a:gd name="T0" fmla="*/ 0 w 65"/>
                    <a:gd name="T1" fmla="*/ 32 h 65"/>
                    <a:gd name="T2" fmla="*/ 1 w 65"/>
                    <a:gd name="T3" fmla="*/ 24 h 65"/>
                    <a:gd name="T4" fmla="*/ 34 w 65"/>
                    <a:gd name="T5" fmla="*/ 0 h 65"/>
                    <a:gd name="T6" fmla="*/ 65 w 65"/>
                    <a:gd name="T7" fmla="*/ 33 h 65"/>
                    <a:gd name="T8" fmla="*/ 63 w 65"/>
                    <a:gd name="T9" fmla="*/ 41 h 65"/>
                    <a:gd name="T10" fmla="*/ 63 w 65"/>
                    <a:gd name="T11" fmla="*/ 41 h 65"/>
                    <a:gd name="T12" fmla="*/ 32 w 65"/>
                    <a:gd name="T13" fmla="*/ 65 h 65"/>
                    <a:gd name="T14" fmla="*/ 9 w 65"/>
                    <a:gd name="T15" fmla="*/ 55 h 65"/>
                    <a:gd name="T16" fmla="*/ 0 w 65"/>
                    <a:gd name="T17" fmla="*/ 3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65">
                      <a:moveTo>
                        <a:pt x="0" y="32"/>
                      </a:moveTo>
                      <a:cubicBezTo>
                        <a:pt x="0" y="29"/>
                        <a:pt x="1" y="26"/>
                        <a:pt x="1" y="24"/>
                      </a:cubicBezTo>
                      <a:cubicBezTo>
                        <a:pt x="5" y="9"/>
                        <a:pt x="19" y="0"/>
                        <a:pt x="34" y="0"/>
                      </a:cubicBezTo>
                      <a:cubicBezTo>
                        <a:pt x="52" y="0"/>
                        <a:pt x="65" y="15"/>
                        <a:pt x="65" y="33"/>
                      </a:cubicBezTo>
                      <a:cubicBezTo>
                        <a:pt x="65" y="36"/>
                        <a:pt x="64" y="38"/>
                        <a:pt x="63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59" y="55"/>
                        <a:pt x="46" y="65"/>
                        <a:pt x="32" y="65"/>
                      </a:cubicBezTo>
                      <a:cubicBezTo>
                        <a:pt x="23" y="65"/>
                        <a:pt x="15" y="61"/>
                        <a:pt x="9" y="55"/>
                      </a:cubicBezTo>
                      <a:cubicBezTo>
                        <a:pt x="3" y="49"/>
                        <a:pt x="0" y="41"/>
                        <a:pt x="0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xmlns="" id="{10DB415F-0FB5-4D26-B14F-D9C11473ECD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3179056" y="1870760"/>
                <a:ext cx="493622" cy="490602"/>
                <a:chOff x="3935413" y="2030413"/>
                <a:chExt cx="519113" cy="515937"/>
              </a:xfrm>
              <a:solidFill>
                <a:srgbClr val="DADFE1"/>
              </a:solidFill>
              <a:effectLst/>
            </p:grpSpPr>
            <p:sp>
              <p:nvSpPr>
                <p:cNvPr id="124" name="Freeform 12">
                  <a:extLst>
                    <a:ext uri="{FF2B5EF4-FFF2-40B4-BE49-F238E27FC236}">
                      <a16:creationId xmlns:a16="http://schemas.microsoft.com/office/drawing/2014/main" xmlns="" id="{13F54FC3-DFBF-41BB-8A74-8109A3207B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35413" y="2030413"/>
                  <a:ext cx="519113" cy="515937"/>
                </a:xfrm>
                <a:custGeom>
                  <a:avLst/>
                  <a:gdLst>
                    <a:gd name="T0" fmla="*/ 78 w 232"/>
                    <a:gd name="T1" fmla="*/ 196 h 231"/>
                    <a:gd name="T2" fmla="*/ 82 w 232"/>
                    <a:gd name="T3" fmla="*/ 227 h 231"/>
                    <a:gd name="T4" fmla="*/ 109 w 232"/>
                    <a:gd name="T5" fmla="*/ 231 h 231"/>
                    <a:gd name="T6" fmla="*/ 123 w 232"/>
                    <a:gd name="T7" fmla="*/ 204 h 231"/>
                    <a:gd name="T8" fmla="*/ 146 w 232"/>
                    <a:gd name="T9" fmla="*/ 199 h 231"/>
                    <a:gd name="T10" fmla="*/ 171 w 232"/>
                    <a:gd name="T11" fmla="*/ 218 h 231"/>
                    <a:gd name="T12" fmla="*/ 194 w 232"/>
                    <a:gd name="T13" fmla="*/ 202 h 231"/>
                    <a:gd name="T14" fmla="*/ 184 w 232"/>
                    <a:gd name="T15" fmla="*/ 172 h 231"/>
                    <a:gd name="T16" fmla="*/ 196 w 232"/>
                    <a:gd name="T17" fmla="*/ 153 h 231"/>
                    <a:gd name="T18" fmla="*/ 227 w 232"/>
                    <a:gd name="T19" fmla="*/ 149 h 231"/>
                    <a:gd name="T20" fmla="*/ 232 w 232"/>
                    <a:gd name="T21" fmla="*/ 122 h 231"/>
                    <a:gd name="T22" fmla="*/ 204 w 232"/>
                    <a:gd name="T23" fmla="*/ 107 h 231"/>
                    <a:gd name="T24" fmla="*/ 199 w 232"/>
                    <a:gd name="T25" fmla="*/ 86 h 231"/>
                    <a:gd name="T26" fmla="*/ 218 w 232"/>
                    <a:gd name="T27" fmla="*/ 61 h 231"/>
                    <a:gd name="T28" fmla="*/ 203 w 232"/>
                    <a:gd name="T29" fmla="*/ 38 h 231"/>
                    <a:gd name="T30" fmla="*/ 173 w 232"/>
                    <a:gd name="T31" fmla="*/ 48 h 231"/>
                    <a:gd name="T32" fmla="*/ 154 w 232"/>
                    <a:gd name="T33" fmla="*/ 36 h 231"/>
                    <a:gd name="T34" fmla="*/ 150 w 232"/>
                    <a:gd name="T35" fmla="*/ 4 h 231"/>
                    <a:gd name="T36" fmla="*/ 123 w 232"/>
                    <a:gd name="T37" fmla="*/ 0 h 231"/>
                    <a:gd name="T38" fmla="*/ 108 w 232"/>
                    <a:gd name="T39" fmla="*/ 27 h 231"/>
                    <a:gd name="T40" fmla="*/ 86 w 232"/>
                    <a:gd name="T41" fmla="*/ 32 h 231"/>
                    <a:gd name="T42" fmla="*/ 61 w 232"/>
                    <a:gd name="T43" fmla="*/ 13 h 231"/>
                    <a:gd name="T44" fmla="*/ 38 w 232"/>
                    <a:gd name="T45" fmla="*/ 29 h 231"/>
                    <a:gd name="T46" fmla="*/ 48 w 232"/>
                    <a:gd name="T47" fmla="*/ 59 h 231"/>
                    <a:gd name="T48" fmla="*/ 35 w 232"/>
                    <a:gd name="T49" fmla="*/ 78 h 231"/>
                    <a:gd name="T50" fmla="*/ 5 w 232"/>
                    <a:gd name="T51" fmla="*/ 82 h 231"/>
                    <a:gd name="T52" fmla="*/ 0 w 232"/>
                    <a:gd name="T53" fmla="*/ 109 h 231"/>
                    <a:gd name="T54" fmla="*/ 27 w 232"/>
                    <a:gd name="T55" fmla="*/ 124 h 231"/>
                    <a:gd name="T56" fmla="*/ 32 w 232"/>
                    <a:gd name="T57" fmla="*/ 145 h 231"/>
                    <a:gd name="T58" fmla="*/ 13 w 232"/>
                    <a:gd name="T59" fmla="*/ 170 h 231"/>
                    <a:gd name="T60" fmla="*/ 29 w 232"/>
                    <a:gd name="T61" fmla="*/ 192 h 231"/>
                    <a:gd name="T62" fmla="*/ 58 w 232"/>
                    <a:gd name="T63" fmla="*/ 183 h 231"/>
                    <a:gd name="T64" fmla="*/ 78 w 232"/>
                    <a:gd name="T65" fmla="*/ 196 h 231"/>
                    <a:gd name="T66" fmla="*/ 84 w 232"/>
                    <a:gd name="T67" fmla="*/ 146 h 231"/>
                    <a:gd name="T68" fmla="*/ 72 w 232"/>
                    <a:gd name="T69" fmla="*/ 115 h 231"/>
                    <a:gd name="T70" fmla="*/ 74 w 232"/>
                    <a:gd name="T71" fmla="*/ 104 h 231"/>
                    <a:gd name="T72" fmla="*/ 117 w 232"/>
                    <a:gd name="T73" fmla="*/ 72 h 231"/>
                    <a:gd name="T74" fmla="*/ 160 w 232"/>
                    <a:gd name="T75" fmla="*/ 116 h 231"/>
                    <a:gd name="T76" fmla="*/ 159 w 232"/>
                    <a:gd name="T77" fmla="*/ 127 h 231"/>
                    <a:gd name="T78" fmla="*/ 159 w 232"/>
                    <a:gd name="T79" fmla="*/ 127 h 231"/>
                    <a:gd name="T80" fmla="*/ 115 w 232"/>
                    <a:gd name="T81" fmla="*/ 159 h 231"/>
                    <a:gd name="T82" fmla="*/ 84 w 232"/>
                    <a:gd name="T83" fmla="*/ 146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2" h="231">
                      <a:moveTo>
                        <a:pt x="78" y="196"/>
                      </a:moveTo>
                      <a:cubicBezTo>
                        <a:pt x="82" y="227"/>
                        <a:pt x="82" y="227"/>
                        <a:pt x="82" y="227"/>
                      </a:cubicBezTo>
                      <a:cubicBezTo>
                        <a:pt x="109" y="231"/>
                        <a:pt x="109" y="231"/>
                        <a:pt x="109" y="231"/>
                      </a:cubicBezTo>
                      <a:cubicBezTo>
                        <a:pt x="123" y="204"/>
                        <a:pt x="123" y="204"/>
                        <a:pt x="123" y="204"/>
                      </a:cubicBezTo>
                      <a:cubicBezTo>
                        <a:pt x="131" y="203"/>
                        <a:pt x="139" y="201"/>
                        <a:pt x="146" y="199"/>
                      </a:cubicBezTo>
                      <a:cubicBezTo>
                        <a:pt x="171" y="218"/>
                        <a:pt x="171" y="218"/>
                        <a:pt x="171" y="218"/>
                      </a:cubicBezTo>
                      <a:cubicBezTo>
                        <a:pt x="194" y="202"/>
                        <a:pt x="194" y="202"/>
                        <a:pt x="194" y="202"/>
                      </a:cubicBezTo>
                      <a:cubicBezTo>
                        <a:pt x="184" y="172"/>
                        <a:pt x="184" y="172"/>
                        <a:pt x="184" y="172"/>
                      </a:cubicBezTo>
                      <a:cubicBezTo>
                        <a:pt x="189" y="166"/>
                        <a:pt x="193" y="160"/>
                        <a:pt x="196" y="153"/>
                      </a:cubicBezTo>
                      <a:cubicBezTo>
                        <a:pt x="227" y="149"/>
                        <a:pt x="227" y="149"/>
                        <a:pt x="227" y="149"/>
                      </a:cubicBezTo>
                      <a:cubicBezTo>
                        <a:pt x="232" y="122"/>
                        <a:pt x="232" y="122"/>
                        <a:pt x="232" y="122"/>
                      </a:cubicBezTo>
                      <a:cubicBezTo>
                        <a:pt x="204" y="107"/>
                        <a:pt x="204" y="107"/>
                        <a:pt x="204" y="107"/>
                      </a:cubicBezTo>
                      <a:cubicBezTo>
                        <a:pt x="203" y="100"/>
                        <a:pt x="202" y="93"/>
                        <a:pt x="199" y="86"/>
                      </a:cubicBezTo>
                      <a:cubicBezTo>
                        <a:pt x="218" y="61"/>
                        <a:pt x="218" y="61"/>
                        <a:pt x="218" y="61"/>
                      </a:cubicBezTo>
                      <a:cubicBezTo>
                        <a:pt x="203" y="38"/>
                        <a:pt x="203" y="38"/>
                        <a:pt x="203" y="38"/>
                      </a:cubicBezTo>
                      <a:cubicBezTo>
                        <a:pt x="173" y="48"/>
                        <a:pt x="173" y="48"/>
                        <a:pt x="173" y="48"/>
                      </a:cubicBezTo>
                      <a:cubicBezTo>
                        <a:pt x="167" y="43"/>
                        <a:pt x="161" y="39"/>
                        <a:pt x="154" y="36"/>
                      </a:cubicBezTo>
                      <a:cubicBezTo>
                        <a:pt x="150" y="4"/>
                        <a:pt x="150" y="4"/>
                        <a:pt x="150" y="4"/>
                      </a:cubicBezTo>
                      <a:cubicBezTo>
                        <a:pt x="123" y="0"/>
                        <a:pt x="123" y="0"/>
                        <a:pt x="123" y="0"/>
                      </a:cubicBezTo>
                      <a:cubicBezTo>
                        <a:pt x="108" y="27"/>
                        <a:pt x="108" y="27"/>
                        <a:pt x="108" y="27"/>
                      </a:cubicBezTo>
                      <a:cubicBezTo>
                        <a:pt x="100" y="28"/>
                        <a:pt x="93" y="30"/>
                        <a:pt x="86" y="32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48" y="59"/>
                        <a:pt x="48" y="59"/>
                        <a:pt x="48" y="59"/>
                      </a:cubicBezTo>
                      <a:cubicBezTo>
                        <a:pt x="43" y="65"/>
                        <a:pt x="39" y="71"/>
                        <a:pt x="35" y="78"/>
                      </a:cubicBezTo>
                      <a:cubicBezTo>
                        <a:pt x="5" y="82"/>
                        <a:pt x="5" y="82"/>
                        <a:pt x="5" y="82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27" y="124"/>
                        <a:pt x="27" y="124"/>
                        <a:pt x="27" y="124"/>
                      </a:cubicBezTo>
                      <a:cubicBezTo>
                        <a:pt x="28" y="131"/>
                        <a:pt x="30" y="138"/>
                        <a:pt x="32" y="145"/>
                      </a:cubicBezTo>
                      <a:cubicBezTo>
                        <a:pt x="13" y="170"/>
                        <a:pt x="13" y="170"/>
                        <a:pt x="13" y="170"/>
                      </a:cubicBezTo>
                      <a:cubicBezTo>
                        <a:pt x="29" y="192"/>
                        <a:pt x="29" y="192"/>
                        <a:pt x="29" y="192"/>
                      </a:cubicBezTo>
                      <a:cubicBezTo>
                        <a:pt x="58" y="183"/>
                        <a:pt x="58" y="183"/>
                        <a:pt x="58" y="183"/>
                      </a:cubicBezTo>
                      <a:cubicBezTo>
                        <a:pt x="64" y="188"/>
                        <a:pt x="71" y="192"/>
                        <a:pt x="78" y="196"/>
                      </a:cubicBezTo>
                      <a:close/>
                      <a:moveTo>
                        <a:pt x="84" y="146"/>
                      </a:moveTo>
                      <a:cubicBezTo>
                        <a:pt x="76" y="137"/>
                        <a:pt x="72" y="126"/>
                        <a:pt x="72" y="115"/>
                      </a:cubicBezTo>
                      <a:cubicBezTo>
                        <a:pt x="72" y="111"/>
                        <a:pt x="73" y="107"/>
                        <a:pt x="74" y="104"/>
                      </a:cubicBezTo>
                      <a:cubicBezTo>
                        <a:pt x="79" y="85"/>
                        <a:pt x="97" y="71"/>
                        <a:pt x="117" y="72"/>
                      </a:cubicBezTo>
                      <a:cubicBezTo>
                        <a:pt x="141" y="72"/>
                        <a:pt x="160" y="92"/>
                        <a:pt x="160" y="116"/>
                      </a:cubicBezTo>
                      <a:cubicBezTo>
                        <a:pt x="160" y="120"/>
                        <a:pt x="159" y="123"/>
                        <a:pt x="159" y="127"/>
                      </a:cubicBezTo>
                      <a:cubicBezTo>
                        <a:pt x="159" y="127"/>
                        <a:pt x="159" y="127"/>
                        <a:pt x="159" y="127"/>
                      </a:cubicBezTo>
                      <a:cubicBezTo>
                        <a:pt x="151" y="146"/>
                        <a:pt x="135" y="159"/>
                        <a:pt x="115" y="159"/>
                      </a:cubicBezTo>
                      <a:cubicBezTo>
                        <a:pt x="104" y="159"/>
                        <a:pt x="92" y="154"/>
                        <a:pt x="84" y="1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13">
                  <a:extLst>
                    <a:ext uri="{FF2B5EF4-FFF2-40B4-BE49-F238E27FC236}">
                      <a16:creationId xmlns:a16="http://schemas.microsoft.com/office/drawing/2014/main" xmlns="" id="{35E7E9F6-6639-40E4-9CCF-A4212CB78F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7500" y="2222500"/>
                  <a:ext cx="131763" cy="131762"/>
                </a:xfrm>
                <a:custGeom>
                  <a:avLst/>
                  <a:gdLst>
                    <a:gd name="T0" fmla="*/ 0 w 59"/>
                    <a:gd name="T1" fmla="*/ 29 h 59"/>
                    <a:gd name="T2" fmla="*/ 1 w 59"/>
                    <a:gd name="T3" fmla="*/ 22 h 59"/>
                    <a:gd name="T4" fmla="*/ 30 w 59"/>
                    <a:gd name="T5" fmla="*/ 0 h 59"/>
                    <a:gd name="T6" fmla="*/ 59 w 59"/>
                    <a:gd name="T7" fmla="*/ 30 h 59"/>
                    <a:gd name="T8" fmla="*/ 57 w 59"/>
                    <a:gd name="T9" fmla="*/ 37 h 59"/>
                    <a:gd name="T10" fmla="*/ 57 w 59"/>
                    <a:gd name="T11" fmla="*/ 37 h 59"/>
                    <a:gd name="T12" fmla="*/ 28 w 59"/>
                    <a:gd name="T13" fmla="*/ 59 h 59"/>
                    <a:gd name="T14" fmla="*/ 8 w 59"/>
                    <a:gd name="T15" fmla="*/ 50 h 59"/>
                    <a:gd name="T16" fmla="*/ 0 w 59"/>
                    <a:gd name="T17" fmla="*/ 2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59">
                      <a:moveTo>
                        <a:pt x="0" y="29"/>
                      </a:moveTo>
                      <a:cubicBezTo>
                        <a:pt x="0" y="26"/>
                        <a:pt x="0" y="24"/>
                        <a:pt x="1" y="22"/>
                      </a:cubicBezTo>
                      <a:cubicBezTo>
                        <a:pt x="5" y="8"/>
                        <a:pt x="17" y="0"/>
                        <a:pt x="30" y="0"/>
                      </a:cubicBezTo>
                      <a:cubicBezTo>
                        <a:pt x="47" y="0"/>
                        <a:pt x="59" y="14"/>
                        <a:pt x="59" y="30"/>
                      </a:cubicBezTo>
                      <a:cubicBezTo>
                        <a:pt x="59" y="32"/>
                        <a:pt x="58" y="35"/>
                        <a:pt x="57" y="37"/>
                      </a:cubicBezTo>
                      <a:cubicBezTo>
                        <a:pt x="57" y="37"/>
                        <a:pt x="57" y="37"/>
                        <a:pt x="57" y="37"/>
                      </a:cubicBezTo>
                      <a:cubicBezTo>
                        <a:pt x="54" y="50"/>
                        <a:pt x="42" y="59"/>
                        <a:pt x="28" y="59"/>
                      </a:cubicBezTo>
                      <a:cubicBezTo>
                        <a:pt x="21" y="59"/>
                        <a:pt x="13" y="56"/>
                        <a:pt x="8" y="50"/>
                      </a:cubicBezTo>
                      <a:cubicBezTo>
                        <a:pt x="2" y="44"/>
                        <a:pt x="0" y="37"/>
                        <a:pt x="0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xmlns="" id="{F894D83D-98D3-40E5-AAD3-1B47C36647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4143654" y="1964351"/>
                <a:ext cx="540417" cy="540417"/>
                <a:chOff x="4949825" y="2128838"/>
                <a:chExt cx="568325" cy="568325"/>
              </a:xfrm>
              <a:solidFill>
                <a:srgbClr val="DADFE1"/>
              </a:solidFill>
              <a:effectLst/>
            </p:grpSpPr>
            <p:sp>
              <p:nvSpPr>
                <p:cNvPr id="122" name="Freeform 14">
                  <a:extLst>
                    <a:ext uri="{FF2B5EF4-FFF2-40B4-BE49-F238E27FC236}">
                      <a16:creationId xmlns:a16="http://schemas.microsoft.com/office/drawing/2014/main" xmlns="" id="{3A8A62DB-E767-4099-A04F-9443E24EC9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9825" y="2128838"/>
                  <a:ext cx="568325" cy="568325"/>
                </a:xfrm>
                <a:custGeom>
                  <a:avLst/>
                  <a:gdLst>
                    <a:gd name="T0" fmla="*/ 85 w 254"/>
                    <a:gd name="T1" fmla="*/ 214 h 254"/>
                    <a:gd name="T2" fmla="*/ 90 w 254"/>
                    <a:gd name="T3" fmla="*/ 248 h 254"/>
                    <a:gd name="T4" fmla="*/ 120 w 254"/>
                    <a:gd name="T5" fmla="*/ 254 h 254"/>
                    <a:gd name="T6" fmla="*/ 135 w 254"/>
                    <a:gd name="T7" fmla="*/ 223 h 254"/>
                    <a:gd name="T8" fmla="*/ 160 w 254"/>
                    <a:gd name="T9" fmla="*/ 218 h 254"/>
                    <a:gd name="T10" fmla="*/ 187 w 254"/>
                    <a:gd name="T11" fmla="*/ 239 h 254"/>
                    <a:gd name="T12" fmla="*/ 212 w 254"/>
                    <a:gd name="T13" fmla="*/ 221 h 254"/>
                    <a:gd name="T14" fmla="*/ 202 w 254"/>
                    <a:gd name="T15" fmla="*/ 188 h 254"/>
                    <a:gd name="T16" fmla="*/ 215 w 254"/>
                    <a:gd name="T17" fmla="*/ 168 h 254"/>
                    <a:gd name="T18" fmla="*/ 249 w 254"/>
                    <a:gd name="T19" fmla="*/ 163 h 254"/>
                    <a:gd name="T20" fmla="*/ 254 w 254"/>
                    <a:gd name="T21" fmla="*/ 134 h 254"/>
                    <a:gd name="T22" fmla="*/ 224 w 254"/>
                    <a:gd name="T23" fmla="*/ 118 h 254"/>
                    <a:gd name="T24" fmla="*/ 218 w 254"/>
                    <a:gd name="T25" fmla="*/ 94 h 254"/>
                    <a:gd name="T26" fmla="*/ 239 w 254"/>
                    <a:gd name="T27" fmla="*/ 67 h 254"/>
                    <a:gd name="T28" fmla="*/ 222 w 254"/>
                    <a:gd name="T29" fmla="*/ 42 h 254"/>
                    <a:gd name="T30" fmla="*/ 189 w 254"/>
                    <a:gd name="T31" fmla="*/ 52 h 254"/>
                    <a:gd name="T32" fmla="*/ 169 w 254"/>
                    <a:gd name="T33" fmla="*/ 39 h 254"/>
                    <a:gd name="T34" fmla="*/ 164 w 254"/>
                    <a:gd name="T35" fmla="*/ 5 h 254"/>
                    <a:gd name="T36" fmla="*/ 134 w 254"/>
                    <a:gd name="T37" fmla="*/ 0 h 254"/>
                    <a:gd name="T38" fmla="*/ 119 w 254"/>
                    <a:gd name="T39" fmla="*/ 30 h 254"/>
                    <a:gd name="T40" fmla="*/ 94 w 254"/>
                    <a:gd name="T41" fmla="*/ 35 h 254"/>
                    <a:gd name="T42" fmla="*/ 67 w 254"/>
                    <a:gd name="T43" fmla="*/ 15 h 254"/>
                    <a:gd name="T44" fmla="*/ 42 w 254"/>
                    <a:gd name="T45" fmla="*/ 32 h 254"/>
                    <a:gd name="T46" fmla="*/ 52 w 254"/>
                    <a:gd name="T47" fmla="*/ 65 h 254"/>
                    <a:gd name="T48" fmla="*/ 39 w 254"/>
                    <a:gd name="T49" fmla="*/ 86 h 254"/>
                    <a:gd name="T50" fmla="*/ 6 w 254"/>
                    <a:gd name="T51" fmla="*/ 90 h 254"/>
                    <a:gd name="T52" fmla="*/ 0 w 254"/>
                    <a:gd name="T53" fmla="*/ 120 h 254"/>
                    <a:gd name="T54" fmla="*/ 30 w 254"/>
                    <a:gd name="T55" fmla="*/ 136 h 254"/>
                    <a:gd name="T56" fmla="*/ 35 w 254"/>
                    <a:gd name="T57" fmla="*/ 159 h 254"/>
                    <a:gd name="T58" fmla="*/ 15 w 254"/>
                    <a:gd name="T59" fmla="*/ 186 h 254"/>
                    <a:gd name="T60" fmla="*/ 32 w 254"/>
                    <a:gd name="T61" fmla="*/ 211 h 254"/>
                    <a:gd name="T62" fmla="*/ 64 w 254"/>
                    <a:gd name="T63" fmla="*/ 201 h 254"/>
                    <a:gd name="T64" fmla="*/ 85 w 254"/>
                    <a:gd name="T65" fmla="*/ 214 h 254"/>
                    <a:gd name="T66" fmla="*/ 93 w 254"/>
                    <a:gd name="T67" fmla="*/ 160 h 254"/>
                    <a:gd name="T68" fmla="*/ 79 w 254"/>
                    <a:gd name="T69" fmla="*/ 126 h 254"/>
                    <a:gd name="T70" fmla="*/ 81 w 254"/>
                    <a:gd name="T71" fmla="*/ 114 h 254"/>
                    <a:gd name="T72" fmla="*/ 128 w 254"/>
                    <a:gd name="T73" fmla="*/ 79 h 254"/>
                    <a:gd name="T74" fmla="*/ 175 w 254"/>
                    <a:gd name="T75" fmla="*/ 128 h 254"/>
                    <a:gd name="T76" fmla="*/ 173 w 254"/>
                    <a:gd name="T77" fmla="*/ 139 h 254"/>
                    <a:gd name="T78" fmla="*/ 173 w 254"/>
                    <a:gd name="T79" fmla="*/ 139 h 254"/>
                    <a:gd name="T80" fmla="*/ 126 w 254"/>
                    <a:gd name="T81" fmla="*/ 174 h 254"/>
                    <a:gd name="T82" fmla="*/ 93 w 254"/>
                    <a:gd name="T83" fmla="*/ 16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4" h="254">
                      <a:moveTo>
                        <a:pt x="85" y="214"/>
                      </a:moveTo>
                      <a:cubicBezTo>
                        <a:pt x="90" y="248"/>
                        <a:pt x="90" y="248"/>
                        <a:pt x="90" y="248"/>
                      </a:cubicBezTo>
                      <a:cubicBezTo>
                        <a:pt x="120" y="254"/>
                        <a:pt x="120" y="254"/>
                        <a:pt x="120" y="254"/>
                      </a:cubicBezTo>
                      <a:cubicBezTo>
                        <a:pt x="135" y="223"/>
                        <a:pt x="135" y="223"/>
                        <a:pt x="135" y="223"/>
                      </a:cubicBezTo>
                      <a:cubicBezTo>
                        <a:pt x="144" y="223"/>
                        <a:pt x="152" y="221"/>
                        <a:pt x="160" y="218"/>
                      </a:cubicBezTo>
                      <a:cubicBezTo>
                        <a:pt x="187" y="239"/>
                        <a:pt x="187" y="239"/>
                        <a:pt x="187" y="239"/>
                      </a:cubicBezTo>
                      <a:cubicBezTo>
                        <a:pt x="212" y="221"/>
                        <a:pt x="212" y="221"/>
                        <a:pt x="212" y="221"/>
                      </a:cubicBezTo>
                      <a:cubicBezTo>
                        <a:pt x="202" y="188"/>
                        <a:pt x="202" y="188"/>
                        <a:pt x="202" y="188"/>
                      </a:cubicBezTo>
                      <a:cubicBezTo>
                        <a:pt x="207" y="182"/>
                        <a:pt x="211" y="175"/>
                        <a:pt x="215" y="168"/>
                      </a:cubicBezTo>
                      <a:cubicBezTo>
                        <a:pt x="249" y="163"/>
                        <a:pt x="249" y="163"/>
                        <a:pt x="249" y="163"/>
                      </a:cubicBezTo>
                      <a:cubicBezTo>
                        <a:pt x="254" y="134"/>
                        <a:pt x="254" y="134"/>
                        <a:pt x="254" y="134"/>
                      </a:cubicBezTo>
                      <a:cubicBezTo>
                        <a:pt x="224" y="118"/>
                        <a:pt x="224" y="118"/>
                        <a:pt x="224" y="118"/>
                      </a:cubicBezTo>
                      <a:cubicBezTo>
                        <a:pt x="223" y="109"/>
                        <a:pt x="221" y="102"/>
                        <a:pt x="218" y="94"/>
                      </a:cubicBezTo>
                      <a:cubicBezTo>
                        <a:pt x="239" y="67"/>
                        <a:pt x="239" y="67"/>
                        <a:pt x="239" y="67"/>
                      </a:cubicBezTo>
                      <a:cubicBezTo>
                        <a:pt x="222" y="42"/>
                        <a:pt x="222" y="42"/>
                        <a:pt x="222" y="42"/>
                      </a:cubicBezTo>
                      <a:cubicBezTo>
                        <a:pt x="189" y="52"/>
                        <a:pt x="189" y="52"/>
                        <a:pt x="189" y="52"/>
                      </a:cubicBezTo>
                      <a:cubicBezTo>
                        <a:pt x="183" y="47"/>
                        <a:pt x="176" y="43"/>
                        <a:pt x="169" y="39"/>
                      </a:cubicBezTo>
                      <a:cubicBezTo>
                        <a:pt x="164" y="5"/>
                        <a:pt x="164" y="5"/>
                        <a:pt x="164" y="5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19" y="30"/>
                        <a:pt x="119" y="30"/>
                        <a:pt x="119" y="30"/>
                      </a:cubicBezTo>
                      <a:cubicBezTo>
                        <a:pt x="110" y="31"/>
                        <a:pt x="102" y="33"/>
                        <a:pt x="94" y="35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52" y="65"/>
                        <a:pt x="52" y="65"/>
                        <a:pt x="52" y="65"/>
                      </a:cubicBezTo>
                      <a:cubicBezTo>
                        <a:pt x="47" y="71"/>
                        <a:pt x="43" y="78"/>
                        <a:pt x="39" y="86"/>
                      </a:cubicBezTo>
                      <a:cubicBezTo>
                        <a:pt x="6" y="90"/>
                        <a:pt x="6" y="90"/>
                        <a:pt x="6" y="9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44"/>
                        <a:pt x="33" y="152"/>
                        <a:pt x="35" y="159"/>
                      </a:cubicBezTo>
                      <a:cubicBezTo>
                        <a:pt x="15" y="186"/>
                        <a:pt x="15" y="186"/>
                        <a:pt x="15" y="186"/>
                      </a:cubicBezTo>
                      <a:cubicBezTo>
                        <a:pt x="32" y="211"/>
                        <a:pt x="32" y="211"/>
                        <a:pt x="32" y="211"/>
                      </a:cubicBezTo>
                      <a:cubicBezTo>
                        <a:pt x="64" y="201"/>
                        <a:pt x="64" y="201"/>
                        <a:pt x="64" y="201"/>
                      </a:cubicBezTo>
                      <a:cubicBezTo>
                        <a:pt x="71" y="206"/>
                        <a:pt x="78" y="211"/>
                        <a:pt x="85" y="214"/>
                      </a:cubicBezTo>
                      <a:close/>
                      <a:moveTo>
                        <a:pt x="93" y="160"/>
                      </a:moveTo>
                      <a:cubicBezTo>
                        <a:pt x="84" y="150"/>
                        <a:pt x="79" y="138"/>
                        <a:pt x="79" y="126"/>
                      </a:cubicBezTo>
                      <a:cubicBezTo>
                        <a:pt x="79" y="122"/>
                        <a:pt x="80" y="118"/>
                        <a:pt x="81" y="114"/>
                      </a:cubicBezTo>
                      <a:cubicBezTo>
                        <a:pt x="87" y="93"/>
                        <a:pt x="106" y="78"/>
                        <a:pt x="128" y="79"/>
                      </a:cubicBezTo>
                      <a:cubicBezTo>
                        <a:pt x="154" y="79"/>
                        <a:pt x="175" y="101"/>
                        <a:pt x="175" y="128"/>
                      </a:cubicBezTo>
                      <a:cubicBezTo>
                        <a:pt x="175" y="132"/>
                        <a:pt x="173" y="135"/>
                        <a:pt x="173" y="139"/>
                      </a:cubicBezTo>
                      <a:cubicBezTo>
                        <a:pt x="173" y="139"/>
                        <a:pt x="173" y="139"/>
                        <a:pt x="173" y="139"/>
                      </a:cubicBezTo>
                      <a:cubicBezTo>
                        <a:pt x="166" y="160"/>
                        <a:pt x="148" y="175"/>
                        <a:pt x="126" y="174"/>
                      </a:cubicBezTo>
                      <a:cubicBezTo>
                        <a:pt x="113" y="174"/>
                        <a:pt x="101" y="169"/>
                        <a:pt x="93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15">
                  <a:extLst>
                    <a:ext uri="{FF2B5EF4-FFF2-40B4-BE49-F238E27FC236}">
                      <a16:creationId xmlns:a16="http://schemas.microsoft.com/office/drawing/2014/main" xmlns="" id="{D7263296-45A0-4B10-904D-0CA951BB4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59375" y="2338388"/>
                  <a:ext cx="146050" cy="146050"/>
                </a:xfrm>
                <a:custGeom>
                  <a:avLst/>
                  <a:gdLst>
                    <a:gd name="T0" fmla="*/ 0 w 65"/>
                    <a:gd name="T1" fmla="*/ 32 h 65"/>
                    <a:gd name="T2" fmla="*/ 2 w 65"/>
                    <a:gd name="T3" fmla="*/ 24 h 65"/>
                    <a:gd name="T4" fmla="*/ 34 w 65"/>
                    <a:gd name="T5" fmla="*/ 0 h 65"/>
                    <a:gd name="T6" fmla="*/ 65 w 65"/>
                    <a:gd name="T7" fmla="*/ 33 h 65"/>
                    <a:gd name="T8" fmla="*/ 63 w 65"/>
                    <a:gd name="T9" fmla="*/ 41 h 65"/>
                    <a:gd name="T10" fmla="*/ 63 w 65"/>
                    <a:gd name="T11" fmla="*/ 41 h 65"/>
                    <a:gd name="T12" fmla="*/ 32 w 65"/>
                    <a:gd name="T13" fmla="*/ 65 h 65"/>
                    <a:gd name="T14" fmla="*/ 9 w 65"/>
                    <a:gd name="T15" fmla="*/ 55 h 65"/>
                    <a:gd name="T16" fmla="*/ 0 w 65"/>
                    <a:gd name="T17" fmla="*/ 3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" h="65">
                      <a:moveTo>
                        <a:pt x="0" y="32"/>
                      </a:moveTo>
                      <a:cubicBezTo>
                        <a:pt x="0" y="29"/>
                        <a:pt x="1" y="27"/>
                        <a:pt x="2" y="24"/>
                      </a:cubicBezTo>
                      <a:cubicBezTo>
                        <a:pt x="5" y="10"/>
                        <a:pt x="19" y="0"/>
                        <a:pt x="34" y="0"/>
                      </a:cubicBezTo>
                      <a:cubicBezTo>
                        <a:pt x="52" y="1"/>
                        <a:pt x="65" y="15"/>
                        <a:pt x="65" y="33"/>
                      </a:cubicBezTo>
                      <a:cubicBezTo>
                        <a:pt x="65" y="36"/>
                        <a:pt x="64" y="38"/>
                        <a:pt x="63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59" y="55"/>
                        <a:pt x="47" y="65"/>
                        <a:pt x="32" y="65"/>
                      </a:cubicBezTo>
                      <a:cubicBezTo>
                        <a:pt x="23" y="65"/>
                        <a:pt x="15" y="61"/>
                        <a:pt x="9" y="55"/>
                      </a:cubicBezTo>
                      <a:cubicBezTo>
                        <a:pt x="3" y="49"/>
                        <a:pt x="0" y="41"/>
                        <a:pt x="0" y="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xmlns="" id="{B915D27C-98EB-4887-9F50-FCC0C05D9A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1895942" y="4944193"/>
                <a:ext cx="541927" cy="543437"/>
                <a:chOff x="2586038" y="5262563"/>
                <a:chExt cx="569913" cy="571500"/>
              </a:xfrm>
              <a:solidFill>
                <a:srgbClr val="DADFE1"/>
              </a:solidFill>
              <a:effectLst/>
            </p:grpSpPr>
            <p:sp>
              <p:nvSpPr>
                <p:cNvPr id="120" name="Freeform 16">
                  <a:extLst>
                    <a:ext uri="{FF2B5EF4-FFF2-40B4-BE49-F238E27FC236}">
                      <a16:creationId xmlns:a16="http://schemas.microsoft.com/office/drawing/2014/main" xmlns="" id="{32D4E411-5770-418B-B360-F6EAAA9CC8B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86038" y="5262563"/>
                  <a:ext cx="569913" cy="571500"/>
                </a:xfrm>
                <a:custGeom>
                  <a:avLst/>
                  <a:gdLst>
                    <a:gd name="T0" fmla="*/ 20 w 255"/>
                    <a:gd name="T1" fmla="*/ 59 h 255"/>
                    <a:gd name="T2" fmla="*/ 39 w 255"/>
                    <a:gd name="T3" fmla="*/ 87 h 255"/>
                    <a:gd name="T4" fmla="*/ 31 w 255"/>
                    <a:gd name="T5" fmla="*/ 111 h 255"/>
                    <a:gd name="T6" fmla="*/ 0 w 255"/>
                    <a:gd name="T7" fmla="*/ 124 h 255"/>
                    <a:gd name="T8" fmla="*/ 3 w 255"/>
                    <a:gd name="T9" fmla="*/ 155 h 255"/>
                    <a:gd name="T10" fmla="*/ 36 w 255"/>
                    <a:gd name="T11" fmla="*/ 162 h 255"/>
                    <a:gd name="T12" fmla="*/ 48 w 255"/>
                    <a:gd name="T13" fmla="*/ 183 h 255"/>
                    <a:gd name="T14" fmla="*/ 35 w 255"/>
                    <a:gd name="T15" fmla="*/ 215 h 255"/>
                    <a:gd name="T16" fmla="*/ 58 w 255"/>
                    <a:gd name="T17" fmla="*/ 234 h 255"/>
                    <a:gd name="T18" fmla="*/ 86 w 255"/>
                    <a:gd name="T19" fmla="*/ 216 h 255"/>
                    <a:gd name="T20" fmla="*/ 110 w 255"/>
                    <a:gd name="T21" fmla="*/ 223 h 255"/>
                    <a:gd name="T22" fmla="*/ 123 w 255"/>
                    <a:gd name="T23" fmla="*/ 255 h 255"/>
                    <a:gd name="T24" fmla="*/ 154 w 255"/>
                    <a:gd name="T25" fmla="*/ 252 h 255"/>
                    <a:gd name="T26" fmla="*/ 161 w 255"/>
                    <a:gd name="T27" fmla="*/ 219 h 255"/>
                    <a:gd name="T28" fmla="*/ 183 w 255"/>
                    <a:gd name="T29" fmla="*/ 207 h 255"/>
                    <a:gd name="T30" fmla="*/ 215 w 255"/>
                    <a:gd name="T31" fmla="*/ 220 h 255"/>
                    <a:gd name="T32" fmla="*/ 234 w 255"/>
                    <a:gd name="T33" fmla="*/ 196 h 255"/>
                    <a:gd name="T34" fmla="*/ 216 w 255"/>
                    <a:gd name="T35" fmla="*/ 167 h 255"/>
                    <a:gd name="T36" fmla="*/ 223 w 255"/>
                    <a:gd name="T37" fmla="*/ 144 h 255"/>
                    <a:gd name="T38" fmla="*/ 255 w 255"/>
                    <a:gd name="T39" fmla="*/ 131 h 255"/>
                    <a:gd name="T40" fmla="*/ 252 w 255"/>
                    <a:gd name="T41" fmla="*/ 101 h 255"/>
                    <a:gd name="T42" fmla="*/ 218 w 255"/>
                    <a:gd name="T43" fmla="*/ 93 h 255"/>
                    <a:gd name="T44" fmla="*/ 207 w 255"/>
                    <a:gd name="T45" fmla="*/ 72 h 255"/>
                    <a:gd name="T46" fmla="*/ 220 w 255"/>
                    <a:gd name="T47" fmla="*/ 40 h 255"/>
                    <a:gd name="T48" fmla="*/ 197 w 255"/>
                    <a:gd name="T49" fmla="*/ 21 h 255"/>
                    <a:gd name="T50" fmla="*/ 168 w 255"/>
                    <a:gd name="T51" fmla="*/ 39 h 255"/>
                    <a:gd name="T52" fmla="*/ 144 w 255"/>
                    <a:gd name="T53" fmla="*/ 32 h 255"/>
                    <a:gd name="T54" fmla="*/ 131 w 255"/>
                    <a:gd name="T55" fmla="*/ 0 h 255"/>
                    <a:gd name="T56" fmla="*/ 101 w 255"/>
                    <a:gd name="T57" fmla="*/ 3 h 255"/>
                    <a:gd name="T58" fmla="*/ 94 w 255"/>
                    <a:gd name="T59" fmla="*/ 37 h 255"/>
                    <a:gd name="T60" fmla="*/ 71 w 255"/>
                    <a:gd name="T61" fmla="*/ 48 h 255"/>
                    <a:gd name="T62" fmla="*/ 40 w 255"/>
                    <a:gd name="T63" fmla="*/ 35 h 255"/>
                    <a:gd name="T64" fmla="*/ 20 w 255"/>
                    <a:gd name="T65" fmla="*/ 59 h 255"/>
                    <a:gd name="T66" fmla="*/ 174 w 255"/>
                    <a:gd name="T67" fmla="*/ 116 h 255"/>
                    <a:gd name="T68" fmla="*/ 175 w 255"/>
                    <a:gd name="T69" fmla="*/ 128 h 255"/>
                    <a:gd name="T70" fmla="*/ 139 w 255"/>
                    <a:gd name="T71" fmla="*/ 174 h 255"/>
                    <a:gd name="T72" fmla="*/ 103 w 255"/>
                    <a:gd name="T73" fmla="*/ 169 h 255"/>
                    <a:gd name="T74" fmla="*/ 81 w 255"/>
                    <a:gd name="T75" fmla="*/ 139 h 255"/>
                    <a:gd name="T76" fmla="*/ 79 w 255"/>
                    <a:gd name="T77" fmla="*/ 128 h 255"/>
                    <a:gd name="T78" fmla="*/ 116 w 255"/>
                    <a:gd name="T79" fmla="*/ 81 h 255"/>
                    <a:gd name="T80" fmla="*/ 174 w 255"/>
                    <a:gd name="T81" fmla="*/ 116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55" h="255">
                      <a:moveTo>
                        <a:pt x="20" y="59"/>
                      </a:moveTo>
                      <a:cubicBezTo>
                        <a:pt x="39" y="87"/>
                        <a:pt x="39" y="87"/>
                        <a:pt x="39" y="87"/>
                      </a:cubicBezTo>
                      <a:cubicBezTo>
                        <a:pt x="35" y="95"/>
                        <a:pt x="33" y="103"/>
                        <a:pt x="31" y="111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3" y="155"/>
                        <a:pt x="3" y="155"/>
                        <a:pt x="3" y="155"/>
                      </a:cubicBezTo>
                      <a:cubicBezTo>
                        <a:pt x="36" y="162"/>
                        <a:pt x="36" y="162"/>
                        <a:pt x="36" y="162"/>
                      </a:cubicBezTo>
                      <a:cubicBezTo>
                        <a:pt x="39" y="169"/>
                        <a:pt x="43" y="177"/>
                        <a:pt x="48" y="183"/>
                      </a:cubicBezTo>
                      <a:cubicBezTo>
                        <a:pt x="35" y="215"/>
                        <a:pt x="35" y="215"/>
                        <a:pt x="35" y="215"/>
                      </a:cubicBezTo>
                      <a:cubicBezTo>
                        <a:pt x="58" y="234"/>
                        <a:pt x="58" y="234"/>
                        <a:pt x="58" y="234"/>
                      </a:cubicBezTo>
                      <a:cubicBezTo>
                        <a:pt x="86" y="216"/>
                        <a:pt x="86" y="216"/>
                        <a:pt x="86" y="216"/>
                      </a:cubicBezTo>
                      <a:cubicBezTo>
                        <a:pt x="94" y="219"/>
                        <a:pt x="102" y="222"/>
                        <a:pt x="110" y="223"/>
                      </a:cubicBezTo>
                      <a:cubicBezTo>
                        <a:pt x="123" y="255"/>
                        <a:pt x="123" y="255"/>
                        <a:pt x="123" y="255"/>
                      </a:cubicBezTo>
                      <a:cubicBezTo>
                        <a:pt x="154" y="252"/>
                        <a:pt x="154" y="252"/>
                        <a:pt x="154" y="252"/>
                      </a:cubicBezTo>
                      <a:cubicBezTo>
                        <a:pt x="161" y="219"/>
                        <a:pt x="161" y="219"/>
                        <a:pt x="161" y="219"/>
                      </a:cubicBezTo>
                      <a:cubicBezTo>
                        <a:pt x="169" y="216"/>
                        <a:pt x="177" y="212"/>
                        <a:pt x="183" y="207"/>
                      </a:cubicBezTo>
                      <a:cubicBezTo>
                        <a:pt x="215" y="220"/>
                        <a:pt x="215" y="220"/>
                        <a:pt x="215" y="220"/>
                      </a:cubicBezTo>
                      <a:cubicBezTo>
                        <a:pt x="234" y="196"/>
                        <a:pt x="234" y="196"/>
                        <a:pt x="234" y="196"/>
                      </a:cubicBezTo>
                      <a:cubicBezTo>
                        <a:pt x="216" y="167"/>
                        <a:pt x="216" y="167"/>
                        <a:pt x="216" y="167"/>
                      </a:cubicBezTo>
                      <a:cubicBezTo>
                        <a:pt x="219" y="160"/>
                        <a:pt x="221" y="152"/>
                        <a:pt x="223" y="144"/>
                      </a:cubicBezTo>
                      <a:cubicBezTo>
                        <a:pt x="255" y="131"/>
                        <a:pt x="255" y="131"/>
                        <a:pt x="255" y="131"/>
                      </a:cubicBezTo>
                      <a:cubicBezTo>
                        <a:pt x="252" y="101"/>
                        <a:pt x="252" y="101"/>
                        <a:pt x="252" y="101"/>
                      </a:cubicBezTo>
                      <a:cubicBezTo>
                        <a:pt x="218" y="93"/>
                        <a:pt x="218" y="93"/>
                        <a:pt x="218" y="93"/>
                      </a:cubicBezTo>
                      <a:cubicBezTo>
                        <a:pt x="215" y="86"/>
                        <a:pt x="211" y="78"/>
                        <a:pt x="207" y="72"/>
                      </a:cubicBezTo>
                      <a:cubicBezTo>
                        <a:pt x="220" y="40"/>
                        <a:pt x="220" y="40"/>
                        <a:pt x="220" y="40"/>
                      </a:cubicBezTo>
                      <a:cubicBezTo>
                        <a:pt x="197" y="21"/>
                        <a:pt x="197" y="21"/>
                        <a:pt x="197" y="21"/>
                      </a:cubicBezTo>
                      <a:cubicBezTo>
                        <a:pt x="168" y="39"/>
                        <a:pt x="168" y="39"/>
                        <a:pt x="168" y="39"/>
                      </a:cubicBezTo>
                      <a:cubicBezTo>
                        <a:pt x="160" y="36"/>
                        <a:pt x="152" y="33"/>
                        <a:pt x="144" y="32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01" y="3"/>
                        <a:pt x="101" y="3"/>
                        <a:pt x="101" y="3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85" y="40"/>
                        <a:pt x="78" y="43"/>
                        <a:pt x="71" y="48"/>
                      </a:cubicBezTo>
                      <a:cubicBezTo>
                        <a:pt x="40" y="35"/>
                        <a:pt x="40" y="35"/>
                        <a:pt x="40" y="35"/>
                      </a:cubicBezTo>
                      <a:lnTo>
                        <a:pt x="20" y="59"/>
                      </a:lnTo>
                      <a:close/>
                      <a:moveTo>
                        <a:pt x="174" y="116"/>
                      </a:moveTo>
                      <a:cubicBezTo>
                        <a:pt x="174" y="120"/>
                        <a:pt x="175" y="124"/>
                        <a:pt x="175" y="128"/>
                      </a:cubicBezTo>
                      <a:cubicBezTo>
                        <a:pt x="175" y="150"/>
                        <a:pt x="160" y="169"/>
                        <a:pt x="139" y="174"/>
                      </a:cubicBezTo>
                      <a:cubicBezTo>
                        <a:pt x="126" y="177"/>
                        <a:pt x="114" y="175"/>
                        <a:pt x="103" y="169"/>
                      </a:cubicBezTo>
                      <a:cubicBezTo>
                        <a:pt x="92" y="162"/>
                        <a:pt x="84" y="152"/>
                        <a:pt x="81" y="139"/>
                      </a:cubicBezTo>
                      <a:cubicBezTo>
                        <a:pt x="80" y="135"/>
                        <a:pt x="79" y="131"/>
                        <a:pt x="79" y="128"/>
                      </a:cubicBezTo>
                      <a:cubicBezTo>
                        <a:pt x="79" y="106"/>
                        <a:pt x="94" y="87"/>
                        <a:pt x="116" y="81"/>
                      </a:cubicBezTo>
                      <a:cubicBezTo>
                        <a:pt x="141" y="75"/>
                        <a:pt x="167" y="90"/>
                        <a:pt x="174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17">
                  <a:extLst>
                    <a:ext uri="{FF2B5EF4-FFF2-40B4-BE49-F238E27FC236}">
                      <a16:creationId xmlns:a16="http://schemas.microsoft.com/office/drawing/2014/main" xmlns="" id="{B31E7DDA-AEFD-465B-9C39-C63D599FF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8763" y="5468938"/>
                  <a:ext cx="144463" cy="153987"/>
                </a:xfrm>
                <a:custGeom>
                  <a:avLst/>
                  <a:gdLst>
                    <a:gd name="T0" fmla="*/ 64 w 65"/>
                    <a:gd name="T1" fmla="*/ 28 h 69"/>
                    <a:gd name="T2" fmla="*/ 65 w 65"/>
                    <a:gd name="T3" fmla="*/ 36 h 69"/>
                    <a:gd name="T4" fmla="*/ 40 w 65"/>
                    <a:gd name="T5" fmla="*/ 67 h 69"/>
                    <a:gd name="T6" fmla="*/ 15 w 65"/>
                    <a:gd name="T7" fmla="*/ 64 h 69"/>
                    <a:gd name="T8" fmla="*/ 1 w 65"/>
                    <a:gd name="T9" fmla="*/ 44 h 69"/>
                    <a:gd name="T10" fmla="*/ 0 w 65"/>
                    <a:gd name="T11" fmla="*/ 36 h 69"/>
                    <a:gd name="T12" fmla="*/ 24 w 65"/>
                    <a:gd name="T13" fmla="*/ 4 h 69"/>
                    <a:gd name="T14" fmla="*/ 64 w 65"/>
                    <a:gd name="T15" fmla="*/ 28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69">
                      <a:moveTo>
                        <a:pt x="64" y="28"/>
                      </a:moveTo>
                      <a:cubicBezTo>
                        <a:pt x="64" y="30"/>
                        <a:pt x="65" y="33"/>
                        <a:pt x="65" y="36"/>
                      </a:cubicBezTo>
                      <a:cubicBezTo>
                        <a:pt x="65" y="51"/>
                        <a:pt x="55" y="64"/>
                        <a:pt x="40" y="67"/>
                      </a:cubicBezTo>
                      <a:cubicBezTo>
                        <a:pt x="32" y="69"/>
                        <a:pt x="23" y="68"/>
                        <a:pt x="15" y="64"/>
                      </a:cubicBezTo>
                      <a:cubicBezTo>
                        <a:pt x="8" y="59"/>
                        <a:pt x="3" y="52"/>
                        <a:pt x="1" y="44"/>
                      </a:cubicBezTo>
                      <a:cubicBezTo>
                        <a:pt x="0" y="41"/>
                        <a:pt x="0" y="38"/>
                        <a:pt x="0" y="36"/>
                      </a:cubicBezTo>
                      <a:cubicBezTo>
                        <a:pt x="0" y="21"/>
                        <a:pt x="10" y="8"/>
                        <a:pt x="24" y="4"/>
                      </a:cubicBezTo>
                      <a:cubicBezTo>
                        <a:pt x="42" y="0"/>
                        <a:pt x="59" y="10"/>
                        <a:pt x="64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xmlns="" id="{611D3D74-7DD9-4719-9704-325B276A6B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4830499" y="3439178"/>
                <a:ext cx="831759" cy="833269"/>
                <a:chOff x="5672138" y="3679825"/>
                <a:chExt cx="874713" cy="876300"/>
              </a:xfrm>
              <a:solidFill>
                <a:srgbClr val="DADFE1"/>
              </a:solidFill>
              <a:effectLst/>
            </p:grpSpPr>
            <p:sp>
              <p:nvSpPr>
                <p:cNvPr id="118" name="Freeform 28">
                  <a:extLst>
                    <a:ext uri="{FF2B5EF4-FFF2-40B4-BE49-F238E27FC236}">
                      <a16:creationId xmlns:a16="http://schemas.microsoft.com/office/drawing/2014/main" xmlns="" id="{FA3150C9-8A85-44E0-BE29-CF11EEEB75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72138" y="3679825"/>
                  <a:ext cx="874713" cy="876300"/>
                </a:xfrm>
                <a:custGeom>
                  <a:avLst/>
                  <a:gdLst>
                    <a:gd name="T0" fmla="*/ 382 w 391"/>
                    <a:gd name="T1" fmla="*/ 265 h 391"/>
                    <a:gd name="T2" fmla="*/ 391 w 391"/>
                    <a:gd name="T3" fmla="*/ 229 h 391"/>
                    <a:gd name="T4" fmla="*/ 349 w 391"/>
                    <a:gd name="T5" fmla="*/ 204 h 391"/>
                    <a:gd name="T6" fmla="*/ 342 w 391"/>
                    <a:gd name="T7" fmla="*/ 148 h 391"/>
                    <a:gd name="T8" fmla="*/ 376 w 391"/>
                    <a:gd name="T9" fmla="*/ 113 h 391"/>
                    <a:gd name="T10" fmla="*/ 357 w 391"/>
                    <a:gd name="T11" fmla="*/ 81 h 391"/>
                    <a:gd name="T12" fmla="*/ 310 w 391"/>
                    <a:gd name="T13" fmla="*/ 93 h 391"/>
                    <a:gd name="T14" fmla="*/ 266 w 391"/>
                    <a:gd name="T15" fmla="*/ 59 h 391"/>
                    <a:gd name="T16" fmla="*/ 265 w 391"/>
                    <a:gd name="T17" fmla="*/ 10 h 391"/>
                    <a:gd name="T18" fmla="*/ 229 w 391"/>
                    <a:gd name="T19" fmla="*/ 0 h 391"/>
                    <a:gd name="T20" fmla="*/ 204 w 391"/>
                    <a:gd name="T21" fmla="*/ 42 h 391"/>
                    <a:gd name="T22" fmla="*/ 148 w 391"/>
                    <a:gd name="T23" fmla="*/ 50 h 391"/>
                    <a:gd name="T24" fmla="*/ 113 w 391"/>
                    <a:gd name="T25" fmla="*/ 15 h 391"/>
                    <a:gd name="T26" fmla="*/ 81 w 391"/>
                    <a:gd name="T27" fmla="*/ 34 h 391"/>
                    <a:gd name="T28" fmla="*/ 93 w 391"/>
                    <a:gd name="T29" fmla="*/ 82 h 391"/>
                    <a:gd name="T30" fmla="*/ 59 w 391"/>
                    <a:gd name="T31" fmla="*/ 126 h 391"/>
                    <a:gd name="T32" fmla="*/ 10 w 391"/>
                    <a:gd name="T33" fmla="*/ 127 h 391"/>
                    <a:gd name="T34" fmla="*/ 0 w 391"/>
                    <a:gd name="T35" fmla="*/ 163 h 391"/>
                    <a:gd name="T36" fmla="*/ 43 w 391"/>
                    <a:gd name="T37" fmla="*/ 188 h 391"/>
                    <a:gd name="T38" fmla="*/ 50 w 391"/>
                    <a:gd name="T39" fmla="*/ 243 h 391"/>
                    <a:gd name="T40" fmla="*/ 16 w 391"/>
                    <a:gd name="T41" fmla="*/ 278 h 391"/>
                    <a:gd name="T42" fmla="*/ 34 w 391"/>
                    <a:gd name="T43" fmla="*/ 311 h 391"/>
                    <a:gd name="T44" fmla="*/ 82 w 391"/>
                    <a:gd name="T45" fmla="*/ 298 h 391"/>
                    <a:gd name="T46" fmla="*/ 126 w 391"/>
                    <a:gd name="T47" fmla="*/ 333 h 391"/>
                    <a:gd name="T48" fmla="*/ 127 w 391"/>
                    <a:gd name="T49" fmla="*/ 381 h 391"/>
                    <a:gd name="T50" fmla="*/ 163 w 391"/>
                    <a:gd name="T51" fmla="*/ 391 h 391"/>
                    <a:gd name="T52" fmla="*/ 188 w 391"/>
                    <a:gd name="T53" fmla="*/ 349 h 391"/>
                    <a:gd name="T54" fmla="*/ 243 w 391"/>
                    <a:gd name="T55" fmla="*/ 342 h 391"/>
                    <a:gd name="T56" fmla="*/ 278 w 391"/>
                    <a:gd name="T57" fmla="*/ 376 h 391"/>
                    <a:gd name="T58" fmla="*/ 311 w 391"/>
                    <a:gd name="T59" fmla="*/ 357 h 391"/>
                    <a:gd name="T60" fmla="*/ 299 w 391"/>
                    <a:gd name="T61" fmla="*/ 310 h 391"/>
                    <a:gd name="T62" fmla="*/ 333 w 391"/>
                    <a:gd name="T63" fmla="*/ 265 h 391"/>
                    <a:gd name="T64" fmla="*/ 382 w 391"/>
                    <a:gd name="T65" fmla="*/ 265 h 391"/>
                    <a:gd name="T66" fmla="*/ 187 w 391"/>
                    <a:gd name="T67" fmla="*/ 303 h 391"/>
                    <a:gd name="T68" fmla="*/ 89 w 391"/>
                    <a:gd name="T69" fmla="*/ 187 h 391"/>
                    <a:gd name="T70" fmla="*/ 205 w 391"/>
                    <a:gd name="T71" fmla="*/ 88 h 391"/>
                    <a:gd name="T72" fmla="*/ 303 w 391"/>
                    <a:gd name="T73" fmla="*/ 204 h 391"/>
                    <a:gd name="T74" fmla="*/ 187 w 391"/>
                    <a:gd name="T75" fmla="*/ 303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91" h="391">
                      <a:moveTo>
                        <a:pt x="382" y="265"/>
                      </a:moveTo>
                      <a:cubicBezTo>
                        <a:pt x="391" y="229"/>
                        <a:pt x="391" y="229"/>
                        <a:pt x="391" y="229"/>
                      </a:cubicBezTo>
                      <a:cubicBezTo>
                        <a:pt x="349" y="204"/>
                        <a:pt x="349" y="204"/>
                        <a:pt x="349" y="204"/>
                      </a:cubicBezTo>
                      <a:cubicBezTo>
                        <a:pt x="350" y="184"/>
                        <a:pt x="348" y="166"/>
                        <a:pt x="342" y="148"/>
                      </a:cubicBezTo>
                      <a:cubicBezTo>
                        <a:pt x="376" y="113"/>
                        <a:pt x="376" y="113"/>
                        <a:pt x="376" y="113"/>
                      </a:cubicBezTo>
                      <a:cubicBezTo>
                        <a:pt x="357" y="81"/>
                        <a:pt x="357" y="81"/>
                        <a:pt x="357" y="81"/>
                      </a:cubicBezTo>
                      <a:cubicBezTo>
                        <a:pt x="310" y="93"/>
                        <a:pt x="310" y="93"/>
                        <a:pt x="310" y="93"/>
                      </a:cubicBezTo>
                      <a:cubicBezTo>
                        <a:pt x="297" y="79"/>
                        <a:pt x="282" y="67"/>
                        <a:pt x="266" y="59"/>
                      </a:cubicBezTo>
                      <a:cubicBezTo>
                        <a:pt x="265" y="10"/>
                        <a:pt x="265" y="10"/>
                        <a:pt x="265" y="10"/>
                      </a:cubicBezTo>
                      <a:cubicBezTo>
                        <a:pt x="229" y="0"/>
                        <a:pt x="229" y="0"/>
                        <a:pt x="229" y="0"/>
                      </a:cubicBezTo>
                      <a:cubicBezTo>
                        <a:pt x="204" y="42"/>
                        <a:pt x="204" y="42"/>
                        <a:pt x="204" y="42"/>
                      </a:cubicBezTo>
                      <a:cubicBezTo>
                        <a:pt x="185" y="41"/>
                        <a:pt x="166" y="44"/>
                        <a:pt x="148" y="50"/>
                      </a:cubicBezTo>
                      <a:cubicBezTo>
                        <a:pt x="113" y="15"/>
                        <a:pt x="113" y="15"/>
                        <a:pt x="113" y="15"/>
                      </a:cubicBezTo>
                      <a:cubicBezTo>
                        <a:pt x="81" y="34"/>
                        <a:pt x="81" y="34"/>
                        <a:pt x="81" y="34"/>
                      </a:cubicBezTo>
                      <a:cubicBezTo>
                        <a:pt x="93" y="82"/>
                        <a:pt x="93" y="82"/>
                        <a:pt x="93" y="82"/>
                      </a:cubicBezTo>
                      <a:cubicBezTo>
                        <a:pt x="79" y="94"/>
                        <a:pt x="68" y="109"/>
                        <a:pt x="59" y="126"/>
                      </a:cubicBezTo>
                      <a:cubicBezTo>
                        <a:pt x="10" y="127"/>
                        <a:pt x="10" y="127"/>
                        <a:pt x="10" y="127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43" y="188"/>
                        <a:pt x="43" y="188"/>
                        <a:pt x="43" y="188"/>
                      </a:cubicBezTo>
                      <a:cubicBezTo>
                        <a:pt x="42" y="207"/>
                        <a:pt x="44" y="226"/>
                        <a:pt x="50" y="243"/>
                      </a:cubicBezTo>
                      <a:cubicBezTo>
                        <a:pt x="16" y="278"/>
                        <a:pt x="16" y="278"/>
                        <a:pt x="16" y="278"/>
                      </a:cubicBezTo>
                      <a:cubicBezTo>
                        <a:pt x="34" y="311"/>
                        <a:pt x="34" y="311"/>
                        <a:pt x="34" y="311"/>
                      </a:cubicBezTo>
                      <a:cubicBezTo>
                        <a:pt x="82" y="298"/>
                        <a:pt x="82" y="298"/>
                        <a:pt x="82" y="298"/>
                      </a:cubicBezTo>
                      <a:cubicBezTo>
                        <a:pt x="94" y="312"/>
                        <a:pt x="110" y="324"/>
                        <a:pt x="126" y="333"/>
                      </a:cubicBezTo>
                      <a:cubicBezTo>
                        <a:pt x="127" y="381"/>
                        <a:pt x="127" y="381"/>
                        <a:pt x="127" y="381"/>
                      </a:cubicBezTo>
                      <a:cubicBezTo>
                        <a:pt x="163" y="391"/>
                        <a:pt x="163" y="391"/>
                        <a:pt x="163" y="391"/>
                      </a:cubicBezTo>
                      <a:cubicBezTo>
                        <a:pt x="188" y="349"/>
                        <a:pt x="188" y="349"/>
                        <a:pt x="188" y="349"/>
                      </a:cubicBezTo>
                      <a:cubicBezTo>
                        <a:pt x="207" y="350"/>
                        <a:pt x="226" y="347"/>
                        <a:pt x="243" y="342"/>
                      </a:cubicBezTo>
                      <a:cubicBezTo>
                        <a:pt x="278" y="376"/>
                        <a:pt x="278" y="376"/>
                        <a:pt x="278" y="376"/>
                      </a:cubicBezTo>
                      <a:cubicBezTo>
                        <a:pt x="311" y="357"/>
                        <a:pt x="311" y="357"/>
                        <a:pt x="311" y="357"/>
                      </a:cubicBezTo>
                      <a:cubicBezTo>
                        <a:pt x="299" y="310"/>
                        <a:pt x="299" y="310"/>
                        <a:pt x="299" y="310"/>
                      </a:cubicBezTo>
                      <a:cubicBezTo>
                        <a:pt x="312" y="297"/>
                        <a:pt x="324" y="282"/>
                        <a:pt x="333" y="265"/>
                      </a:cubicBezTo>
                      <a:lnTo>
                        <a:pt x="382" y="265"/>
                      </a:lnTo>
                      <a:close/>
                      <a:moveTo>
                        <a:pt x="187" y="303"/>
                      </a:moveTo>
                      <a:cubicBezTo>
                        <a:pt x="128" y="298"/>
                        <a:pt x="84" y="246"/>
                        <a:pt x="89" y="187"/>
                      </a:cubicBezTo>
                      <a:cubicBezTo>
                        <a:pt x="94" y="128"/>
                        <a:pt x="145" y="84"/>
                        <a:pt x="205" y="88"/>
                      </a:cubicBezTo>
                      <a:cubicBezTo>
                        <a:pt x="264" y="93"/>
                        <a:pt x="308" y="145"/>
                        <a:pt x="303" y="204"/>
                      </a:cubicBezTo>
                      <a:cubicBezTo>
                        <a:pt x="298" y="264"/>
                        <a:pt x="247" y="308"/>
                        <a:pt x="187" y="3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29">
                  <a:extLst>
                    <a:ext uri="{FF2B5EF4-FFF2-40B4-BE49-F238E27FC236}">
                      <a16:creationId xmlns:a16="http://schemas.microsoft.com/office/drawing/2014/main" xmlns="" id="{27D048B9-2970-43E9-86B8-3446FD24DC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5" y="3984625"/>
                  <a:ext cx="265113" cy="263525"/>
                </a:xfrm>
                <a:custGeom>
                  <a:avLst/>
                  <a:gdLst>
                    <a:gd name="T0" fmla="*/ 59 w 118"/>
                    <a:gd name="T1" fmla="*/ 118 h 118"/>
                    <a:gd name="T2" fmla="*/ 118 w 118"/>
                    <a:gd name="T3" fmla="*/ 59 h 118"/>
                    <a:gd name="T4" fmla="*/ 59 w 118"/>
                    <a:gd name="T5" fmla="*/ 0 h 118"/>
                    <a:gd name="T6" fmla="*/ 0 w 118"/>
                    <a:gd name="T7" fmla="*/ 59 h 118"/>
                    <a:gd name="T8" fmla="*/ 59 w 118"/>
                    <a:gd name="T9" fmla="*/ 118 h 118"/>
                    <a:gd name="T10" fmla="*/ 59 w 118"/>
                    <a:gd name="T11" fmla="*/ 84 h 118"/>
                    <a:gd name="T12" fmla="*/ 35 w 118"/>
                    <a:gd name="T13" fmla="*/ 59 h 118"/>
                    <a:gd name="T14" fmla="*/ 59 w 118"/>
                    <a:gd name="T15" fmla="*/ 34 h 118"/>
                    <a:gd name="T16" fmla="*/ 84 w 118"/>
                    <a:gd name="T17" fmla="*/ 59 h 118"/>
                    <a:gd name="T18" fmla="*/ 59 w 118"/>
                    <a:gd name="T19" fmla="*/ 8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8" h="118">
                      <a:moveTo>
                        <a:pt x="59" y="118"/>
                      </a:moveTo>
                      <a:cubicBezTo>
                        <a:pt x="92" y="118"/>
                        <a:pt x="118" y="92"/>
                        <a:pt x="118" y="59"/>
                      </a:cubicBezTo>
                      <a:cubicBezTo>
                        <a:pt x="118" y="27"/>
                        <a:pt x="92" y="0"/>
                        <a:pt x="59" y="0"/>
                      </a:cubicBezTo>
                      <a:cubicBezTo>
                        <a:pt x="27" y="0"/>
                        <a:pt x="0" y="27"/>
                        <a:pt x="0" y="59"/>
                      </a:cubicBezTo>
                      <a:cubicBezTo>
                        <a:pt x="0" y="92"/>
                        <a:pt x="27" y="118"/>
                        <a:pt x="59" y="118"/>
                      </a:cubicBezTo>
                      <a:close/>
                      <a:moveTo>
                        <a:pt x="59" y="84"/>
                      </a:moveTo>
                      <a:cubicBezTo>
                        <a:pt x="46" y="84"/>
                        <a:pt x="35" y="73"/>
                        <a:pt x="35" y="59"/>
                      </a:cubicBezTo>
                      <a:cubicBezTo>
                        <a:pt x="35" y="46"/>
                        <a:pt x="46" y="34"/>
                        <a:pt x="59" y="34"/>
                      </a:cubicBezTo>
                      <a:cubicBezTo>
                        <a:pt x="73" y="34"/>
                        <a:pt x="84" y="46"/>
                        <a:pt x="84" y="59"/>
                      </a:cubicBezTo>
                      <a:cubicBezTo>
                        <a:pt x="84" y="73"/>
                        <a:pt x="73" y="84"/>
                        <a:pt x="59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xmlns="" id="{618A3DE7-36D7-4A83-A7B3-D18BFD861D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5511301" y="3030090"/>
                <a:ext cx="741186" cy="741186"/>
                <a:chOff x="6388100" y="3249613"/>
                <a:chExt cx="779463" cy="779462"/>
              </a:xfrm>
              <a:solidFill>
                <a:srgbClr val="DADFE1"/>
              </a:solidFill>
              <a:effectLst/>
            </p:grpSpPr>
            <p:sp>
              <p:nvSpPr>
                <p:cNvPr id="116" name="Freeform 30">
                  <a:extLst>
                    <a:ext uri="{FF2B5EF4-FFF2-40B4-BE49-F238E27FC236}">
                      <a16:creationId xmlns:a16="http://schemas.microsoft.com/office/drawing/2014/main" xmlns="" id="{2527C5EB-2C70-488D-8C1F-9C30C71158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88100" y="3249613"/>
                  <a:ext cx="779463" cy="779462"/>
                </a:xfrm>
                <a:custGeom>
                  <a:avLst/>
                  <a:gdLst>
                    <a:gd name="T0" fmla="*/ 337 w 348"/>
                    <a:gd name="T1" fmla="*/ 251 h 348"/>
                    <a:gd name="T2" fmla="*/ 348 w 348"/>
                    <a:gd name="T3" fmla="*/ 219 h 348"/>
                    <a:gd name="T4" fmla="*/ 312 w 348"/>
                    <a:gd name="T5" fmla="*/ 193 h 348"/>
                    <a:gd name="T6" fmla="*/ 310 w 348"/>
                    <a:gd name="T7" fmla="*/ 142 h 348"/>
                    <a:gd name="T8" fmla="*/ 343 w 348"/>
                    <a:gd name="T9" fmla="*/ 113 h 348"/>
                    <a:gd name="T10" fmla="*/ 329 w 348"/>
                    <a:gd name="T11" fmla="*/ 83 h 348"/>
                    <a:gd name="T12" fmla="*/ 285 w 348"/>
                    <a:gd name="T13" fmla="*/ 90 h 348"/>
                    <a:gd name="T14" fmla="*/ 248 w 348"/>
                    <a:gd name="T15" fmla="*/ 56 h 348"/>
                    <a:gd name="T16" fmla="*/ 251 w 348"/>
                    <a:gd name="T17" fmla="*/ 12 h 348"/>
                    <a:gd name="T18" fmla="*/ 219 w 348"/>
                    <a:gd name="T19" fmla="*/ 0 h 348"/>
                    <a:gd name="T20" fmla="*/ 193 w 348"/>
                    <a:gd name="T21" fmla="*/ 37 h 348"/>
                    <a:gd name="T22" fmla="*/ 142 w 348"/>
                    <a:gd name="T23" fmla="*/ 39 h 348"/>
                    <a:gd name="T24" fmla="*/ 113 w 348"/>
                    <a:gd name="T25" fmla="*/ 6 h 348"/>
                    <a:gd name="T26" fmla="*/ 83 w 348"/>
                    <a:gd name="T27" fmla="*/ 20 h 348"/>
                    <a:gd name="T28" fmla="*/ 90 w 348"/>
                    <a:gd name="T29" fmla="*/ 64 h 348"/>
                    <a:gd name="T30" fmla="*/ 56 w 348"/>
                    <a:gd name="T31" fmla="*/ 101 h 348"/>
                    <a:gd name="T32" fmla="*/ 12 w 348"/>
                    <a:gd name="T33" fmla="*/ 98 h 348"/>
                    <a:gd name="T34" fmla="*/ 0 w 348"/>
                    <a:gd name="T35" fmla="*/ 130 h 348"/>
                    <a:gd name="T36" fmla="*/ 37 w 348"/>
                    <a:gd name="T37" fmla="*/ 156 h 348"/>
                    <a:gd name="T38" fmla="*/ 39 w 348"/>
                    <a:gd name="T39" fmla="*/ 207 h 348"/>
                    <a:gd name="T40" fmla="*/ 6 w 348"/>
                    <a:gd name="T41" fmla="*/ 236 h 348"/>
                    <a:gd name="T42" fmla="*/ 20 w 348"/>
                    <a:gd name="T43" fmla="*/ 266 h 348"/>
                    <a:gd name="T44" fmla="*/ 64 w 348"/>
                    <a:gd name="T45" fmla="*/ 259 h 348"/>
                    <a:gd name="T46" fmla="*/ 102 w 348"/>
                    <a:gd name="T47" fmla="*/ 293 h 348"/>
                    <a:gd name="T48" fmla="*/ 99 w 348"/>
                    <a:gd name="T49" fmla="*/ 337 h 348"/>
                    <a:gd name="T50" fmla="*/ 130 w 348"/>
                    <a:gd name="T51" fmla="*/ 348 h 348"/>
                    <a:gd name="T52" fmla="*/ 156 w 348"/>
                    <a:gd name="T53" fmla="*/ 312 h 348"/>
                    <a:gd name="T54" fmla="*/ 206 w 348"/>
                    <a:gd name="T55" fmla="*/ 310 h 348"/>
                    <a:gd name="T56" fmla="*/ 236 w 348"/>
                    <a:gd name="T57" fmla="*/ 343 h 348"/>
                    <a:gd name="T58" fmla="*/ 266 w 348"/>
                    <a:gd name="T59" fmla="*/ 329 h 348"/>
                    <a:gd name="T60" fmla="*/ 259 w 348"/>
                    <a:gd name="T61" fmla="*/ 285 h 348"/>
                    <a:gd name="T62" fmla="*/ 293 w 348"/>
                    <a:gd name="T63" fmla="*/ 248 h 348"/>
                    <a:gd name="T64" fmla="*/ 337 w 348"/>
                    <a:gd name="T65" fmla="*/ 251 h 348"/>
                    <a:gd name="T66" fmla="*/ 159 w 348"/>
                    <a:gd name="T67" fmla="*/ 271 h 348"/>
                    <a:gd name="T68" fmla="*/ 78 w 348"/>
                    <a:gd name="T69" fmla="*/ 159 h 348"/>
                    <a:gd name="T70" fmla="*/ 190 w 348"/>
                    <a:gd name="T71" fmla="*/ 78 h 348"/>
                    <a:gd name="T72" fmla="*/ 271 w 348"/>
                    <a:gd name="T73" fmla="*/ 190 h 348"/>
                    <a:gd name="T74" fmla="*/ 159 w 348"/>
                    <a:gd name="T75" fmla="*/ 271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48" h="348">
                      <a:moveTo>
                        <a:pt x="337" y="251"/>
                      </a:moveTo>
                      <a:cubicBezTo>
                        <a:pt x="348" y="219"/>
                        <a:pt x="348" y="219"/>
                        <a:pt x="348" y="219"/>
                      </a:cubicBezTo>
                      <a:cubicBezTo>
                        <a:pt x="312" y="193"/>
                        <a:pt x="312" y="193"/>
                        <a:pt x="312" y="193"/>
                      </a:cubicBezTo>
                      <a:cubicBezTo>
                        <a:pt x="315" y="176"/>
                        <a:pt x="314" y="159"/>
                        <a:pt x="310" y="142"/>
                      </a:cubicBezTo>
                      <a:cubicBezTo>
                        <a:pt x="343" y="113"/>
                        <a:pt x="343" y="113"/>
                        <a:pt x="343" y="113"/>
                      </a:cubicBezTo>
                      <a:cubicBezTo>
                        <a:pt x="329" y="83"/>
                        <a:pt x="329" y="83"/>
                        <a:pt x="329" y="83"/>
                      </a:cubicBezTo>
                      <a:cubicBezTo>
                        <a:pt x="285" y="90"/>
                        <a:pt x="285" y="90"/>
                        <a:pt x="285" y="90"/>
                      </a:cubicBezTo>
                      <a:cubicBezTo>
                        <a:pt x="275" y="77"/>
                        <a:pt x="262" y="65"/>
                        <a:pt x="248" y="56"/>
                      </a:cubicBezTo>
                      <a:cubicBezTo>
                        <a:pt x="251" y="12"/>
                        <a:pt x="251" y="12"/>
                        <a:pt x="251" y="12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cubicBezTo>
                        <a:pt x="193" y="37"/>
                        <a:pt x="193" y="37"/>
                        <a:pt x="193" y="37"/>
                      </a:cubicBezTo>
                      <a:cubicBezTo>
                        <a:pt x="176" y="34"/>
                        <a:pt x="159" y="35"/>
                        <a:pt x="142" y="39"/>
                      </a:cubicBezTo>
                      <a:cubicBezTo>
                        <a:pt x="113" y="6"/>
                        <a:pt x="113" y="6"/>
                        <a:pt x="113" y="6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90" y="64"/>
                        <a:pt x="90" y="64"/>
                        <a:pt x="90" y="64"/>
                      </a:cubicBezTo>
                      <a:cubicBezTo>
                        <a:pt x="77" y="74"/>
                        <a:pt x="65" y="87"/>
                        <a:pt x="56" y="101"/>
                      </a:cubicBezTo>
                      <a:cubicBezTo>
                        <a:pt x="12" y="98"/>
                        <a:pt x="12" y="98"/>
                        <a:pt x="12" y="98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37" y="156"/>
                        <a:pt x="37" y="156"/>
                        <a:pt x="37" y="156"/>
                      </a:cubicBezTo>
                      <a:cubicBezTo>
                        <a:pt x="34" y="173"/>
                        <a:pt x="35" y="190"/>
                        <a:pt x="39" y="207"/>
                      </a:cubicBezTo>
                      <a:cubicBezTo>
                        <a:pt x="6" y="236"/>
                        <a:pt x="6" y="236"/>
                        <a:pt x="6" y="236"/>
                      </a:cubicBezTo>
                      <a:cubicBezTo>
                        <a:pt x="20" y="266"/>
                        <a:pt x="20" y="266"/>
                        <a:pt x="20" y="266"/>
                      </a:cubicBezTo>
                      <a:cubicBezTo>
                        <a:pt x="64" y="259"/>
                        <a:pt x="64" y="259"/>
                        <a:pt x="64" y="259"/>
                      </a:cubicBezTo>
                      <a:cubicBezTo>
                        <a:pt x="74" y="272"/>
                        <a:pt x="87" y="284"/>
                        <a:pt x="102" y="293"/>
                      </a:cubicBezTo>
                      <a:cubicBezTo>
                        <a:pt x="99" y="337"/>
                        <a:pt x="99" y="337"/>
                        <a:pt x="99" y="337"/>
                      </a:cubicBezTo>
                      <a:cubicBezTo>
                        <a:pt x="130" y="348"/>
                        <a:pt x="130" y="348"/>
                        <a:pt x="130" y="348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73" y="315"/>
                        <a:pt x="190" y="314"/>
                        <a:pt x="206" y="310"/>
                      </a:cubicBezTo>
                      <a:cubicBezTo>
                        <a:pt x="236" y="343"/>
                        <a:pt x="236" y="343"/>
                        <a:pt x="236" y="343"/>
                      </a:cubicBezTo>
                      <a:cubicBezTo>
                        <a:pt x="266" y="329"/>
                        <a:pt x="266" y="329"/>
                        <a:pt x="266" y="329"/>
                      </a:cubicBezTo>
                      <a:cubicBezTo>
                        <a:pt x="259" y="285"/>
                        <a:pt x="259" y="285"/>
                        <a:pt x="259" y="285"/>
                      </a:cubicBezTo>
                      <a:cubicBezTo>
                        <a:pt x="272" y="275"/>
                        <a:pt x="284" y="262"/>
                        <a:pt x="293" y="248"/>
                      </a:cubicBezTo>
                      <a:lnTo>
                        <a:pt x="337" y="251"/>
                      </a:lnTo>
                      <a:close/>
                      <a:moveTo>
                        <a:pt x="159" y="271"/>
                      </a:moveTo>
                      <a:cubicBezTo>
                        <a:pt x="106" y="262"/>
                        <a:pt x="70" y="212"/>
                        <a:pt x="78" y="159"/>
                      </a:cubicBezTo>
                      <a:cubicBezTo>
                        <a:pt x="87" y="106"/>
                        <a:pt x="137" y="70"/>
                        <a:pt x="190" y="78"/>
                      </a:cubicBezTo>
                      <a:cubicBezTo>
                        <a:pt x="243" y="87"/>
                        <a:pt x="279" y="137"/>
                        <a:pt x="271" y="190"/>
                      </a:cubicBezTo>
                      <a:cubicBezTo>
                        <a:pt x="262" y="243"/>
                        <a:pt x="212" y="279"/>
                        <a:pt x="159" y="2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Freeform 31">
                  <a:extLst>
                    <a:ext uri="{FF2B5EF4-FFF2-40B4-BE49-F238E27FC236}">
                      <a16:creationId xmlns:a16="http://schemas.microsoft.com/office/drawing/2014/main" xmlns="" id="{25D13600-7C63-4E00-BE64-78E3EC6761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54800" y="3514725"/>
                  <a:ext cx="250825" cy="250825"/>
                </a:xfrm>
                <a:custGeom>
                  <a:avLst/>
                  <a:gdLst>
                    <a:gd name="T0" fmla="*/ 51 w 112"/>
                    <a:gd name="T1" fmla="*/ 109 h 112"/>
                    <a:gd name="T2" fmla="*/ 109 w 112"/>
                    <a:gd name="T3" fmla="*/ 60 h 112"/>
                    <a:gd name="T4" fmla="*/ 60 w 112"/>
                    <a:gd name="T5" fmla="*/ 3 h 112"/>
                    <a:gd name="T6" fmla="*/ 2 w 112"/>
                    <a:gd name="T7" fmla="*/ 52 h 112"/>
                    <a:gd name="T8" fmla="*/ 51 w 112"/>
                    <a:gd name="T9" fmla="*/ 109 h 112"/>
                    <a:gd name="T10" fmla="*/ 54 w 112"/>
                    <a:gd name="T11" fmla="*/ 78 h 112"/>
                    <a:gd name="T12" fmla="*/ 34 w 112"/>
                    <a:gd name="T13" fmla="*/ 54 h 112"/>
                    <a:gd name="T14" fmla="*/ 58 w 112"/>
                    <a:gd name="T15" fmla="*/ 34 h 112"/>
                    <a:gd name="T16" fmla="*/ 78 w 112"/>
                    <a:gd name="T17" fmla="*/ 58 h 112"/>
                    <a:gd name="T18" fmla="*/ 54 w 112"/>
                    <a:gd name="T19" fmla="*/ 7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2" h="112">
                      <a:moveTo>
                        <a:pt x="51" y="109"/>
                      </a:moveTo>
                      <a:cubicBezTo>
                        <a:pt x="81" y="112"/>
                        <a:pt x="107" y="90"/>
                        <a:pt x="109" y="60"/>
                      </a:cubicBezTo>
                      <a:cubicBezTo>
                        <a:pt x="112" y="31"/>
                        <a:pt x="90" y="5"/>
                        <a:pt x="60" y="3"/>
                      </a:cubicBezTo>
                      <a:cubicBezTo>
                        <a:pt x="31" y="0"/>
                        <a:pt x="5" y="22"/>
                        <a:pt x="2" y="52"/>
                      </a:cubicBezTo>
                      <a:cubicBezTo>
                        <a:pt x="0" y="81"/>
                        <a:pt x="22" y="107"/>
                        <a:pt x="51" y="109"/>
                      </a:cubicBezTo>
                      <a:close/>
                      <a:moveTo>
                        <a:pt x="54" y="78"/>
                      </a:moveTo>
                      <a:cubicBezTo>
                        <a:pt x="42" y="77"/>
                        <a:pt x="33" y="66"/>
                        <a:pt x="34" y="54"/>
                      </a:cubicBezTo>
                      <a:cubicBezTo>
                        <a:pt x="35" y="42"/>
                        <a:pt x="45" y="33"/>
                        <a:pt x="58" y="34"/>
                      </a:cubicBezTo>
                      <a:cubicBezTo>
                        <a:pt x="70" y="35"/>
                        <a:pt x="79" y="46"/>
                        <a:pt x="78" y="58"/>
                      </a:cubicBezTo>
                      <a:cubicBezTo>
                        <a:pt x="77" y="70"/>
                        <a:pt x="66" y="79"/>
                        <a:pt x="54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xmlns="" id="{9C8EE7DC-7AE4-47F2-9CBF-F66ABC8B50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3853823" y="3796940"/>
                <a:ext cx="831759" cy="833269"/>
                <a:chOff x="4645025" y="4056063"/>
                <a:chExt cx="874713" cy="876300"/>
              </a:xfrm>
              <a:solidFill>
                <a:srgbClr val="DADFE1"/>
              </a:solidFill>
              <a:effectLst/>
            </p:grpSpPr>
            <p:sp>
              <p:nvSpPr>
                <p:cNvPr id="114" name="Freeform 32">
                  <a:extLst>
                    <a:ext uri="{FF2B5EF4-FFF2-40B4-BE49-F238E27FC236}">
                      <a16:creationId xmlns:a16="http://schemas.microsoft.com/office/drawing/2014/main" xmlns="" id="{4A914EDE-4DA5-4055-8DE4-9EE282124B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5025" y="4056063"/>
                  <a:ext cx="874713" cy="876300"/>
                </a:xfrm>
                <a:custGeom>
                  <a:avLst/>
                  <a:gdLst>
                    <a:gd name="T0" fmla="*/ 381 w 391"/>
                    <a:gd name="T1" fmla="*/ 264 h 391"/>
                    <a:gd name="T2" fmla="*/ 391 w 391"/>
                    <a:gd name="T3" fmla="*/ 228 h 391"/>
                    <a:gd name="T4" fmla="*/ 348 w 391"/>
                    <a:gd name="T5" fmla="*/ 203 h 391"/>
                    <a:gd name="T6" fmla="*/ 341 w 391"/>
                    <a:gd name="T7" fmla="*/ 147 h 391"/>
                    <a:gd name="T8" fmla="*/ 375 w 391"/>
                    <a:gd name="T9" fmla="*/ 112 h 391"/>
                    <a:gd name="T10" fmla="*/ 357 w 391"/>
                    <a:gd name="T11" fmla="*/ 80 h 391"/>
                    <a:gd name="T12" fmla="*/ 309 w 391"/>
                    <a:gd name="T13" fmla="*/ 92 h 391"/>
                    <a:gd name="T14" fmla="*/ 265 w 391"/>
                    <a:gd name="T15" fmla="*/ 58 h 391"/>
                    <a:gd name="T16" fmla="*/ 264 w 391"/>
                    <a:gd name="T17" fmla="*/ 9 h 391"/>
                    <a:gd name="T18" fmla="*/ 228 w 391"/>
                    <a:gd name="T19" fmla="*/ 0 h 391"/>
                    <a:gd name="T20" fmla="*/ 203 w 391"/>
                    <a:gd name="T21" fmla="*/ 42 h 391"/>
                    <a:gd name="T22" fmla="*/ 148 w 391"/>
                    <a:gd name="T23" fmla="*/ 49 h 391"/>
                    <a:gd name="T24" fmla="*/ 112 w 391"/>
                    <a:gd name="T25" fmla="*/ 15 h 391"/>
                    <a:gd name="T26" fmla="*/ 80 w 391"/>
                    <a:gd name="T27" fmla="*/ 33 h 391"/>
                    <a:gd name="T28" fmla="*/ 92 w 391"/>
                    <a:gd name="T29" fmla="*/ 81 h 391"/>
                    <a:gd name="T30" fmla="*/ 58 w 391"/>
                    <a:gd name="T31" fmla="*/ 125 h 391"/>
                    <a:gd name="T32" fmla="*/ 9 w 391"/>
                    <a:gd name="T33" fmla="*/ 126 h 391"/>
                    <a:gd name="T34" fmla="*/ 0 w 391"/>
                    <a:gd name="T35" fmla="*/ 162 h 391"/>
                    <a:gd name="T36" fmla="*/ 42 w 391"/>
                    <a:gd name="T37" fmla="*/ 187 h 391"/>
                    <a:gd name="T38" fmla="*/ 49 w 391"/>
                    <a:gd name="T39" fmla="*/ 243 h 391"/>
                    <a:gd name="T40" fmla="*/ 15 w 391"/>
                    <a:gd name="T41" fmla="*/ 278 h 391"/>
                    <a:gd name="T42" fmla="*/ 34 w 391"/>
                    <a:gd name="T43" fmla="*/ 310 h 391"/>
                    <a:gd name="T44" fmla="*/ 81 w 391"/>
                    <a:gd name="T45" fmla="*/ 298 h 391"/>
                    <a:gd name="T46" fmla="*/ 126 w 391"/>
                    <a:gd name="T47" fmla="*/ 332 h 391"/>
                    <a:gd name="T48" fmla="*/ 126 w 391"/>
                    <a:gd name="T49" fmla="*/ 381 h 391"/>
                    <a:gd name="T50" fmla="*/ 162 w 391"/>
                    <a:gd name="T51" fmla="*/ 391 h 391"/>
                    <a:gd name="T52" fmla="*/ 187 w 391"/>
                    <a:gd name="T53" fmla="*/ 348 h 391"/>
                    <a:gd name="T54" fmla="*/ 243 w 391"/>
                    <a:gd name="T55" fmla="*/ 341 h 391"/>
                    <a:gd name="T56" fmla="*/ 278 w 391"/>
                    <a:gd name="T57" fmla="*/ 375 h 391"/>
                    <a:gd name="T58" fmla="*/ 310 w 391"/>
                    <a:gd name="T59" fmla="*/ 357 h 391"/>
                    <a:gd name="T60" fmla="*/ 298 w 391"/>
                    <a:gd name="T61" fmla="*/ 309 h 391"/>
                    <a:gd name="T62" fmla="*/ 332 w 391"/>
                    <a:gd name="T63" fmla="*/ 265 h 391"/>
                    <a:gd name="T64" fmla="*/ 381 w 391"/>
                    <a:gd name="T65" fmla="*/ 264 h 391"/>
                    <a:gd name="T66" fmla="*/ 187 w 391"/>
                    <a:gd name="T67" fmla="*/ 302 h 391"/>
                    <a:gd name="T68" fmla="*/ 88 w 391"/>
                    <a:gd name="T69" fmla="*/ 186 h 391"/>
                    <a:gd name="T70" fmla="*/ 204 w 391"/>
                    <a:gd name="T71" fmla="*/ 88 h 391"/>
                    <a:gd name="T72" fmla="*/ 302 w 391"/>
                    <a:gd name="T73" fmla="*/ 204 h 391"/>
                    <a:gd name="T74" fmla="*/ 187 w 391"/>
                    <a:gd name="T75" fmla="*/ 302 h 3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91" h="391">
                      <a:moveTo>
                        <a:pt x="381" y="264"/>
                      </a:moveTo>
                      <a:cubicBezTo>
                        <a:pt x="391" y="228"/>
                        <a:pt x="391" y="228"/>
                        <a:pt x="391" y="228"/>
                      </a:cubicBezTo>
                      <a:cubicBezTo>
                        <a:pt x="348" y="203"/>
                        <a:pt x="348" y="203"/>
                        <a:pt x="348" y="203"/>
                      </a:cubicBezTo>
                      <a:cubicBezTo>
                        <a:pt x="350" y="184"/>
                        <a:pt x="347" y="165"/>
                        <a:pt x="341" y="147"/>
                      </a:cubicBezTo>
                      <a:cubicBezTo>
                        <a:pt x="375" y="112"/>
                        <a:pt x="375" y="112"/>
                        <a:pt x="375" y="112"/>
                      </a:cubicBezTo>
                      <a:cubicBezTo>
                        <a:pt x="357" y="80"/>
                        <a:pt x="357" y="80"/>
                        <a:pt x="357" y="80"/>
                      </a:cubicBezTo>
                      <a:cubicBezTo>
                        <a:pt x="309" y="92"/>
                        <a:pt x="309" y="92"/>
                        <a:pt x="309" y="92"/>
                      </a:cubicBezTo>
                      <a:cubicBezTo>
                        <a:pt x="297" y="78"/>
                        <a:pt x="282" y="67"/>
                        <a:pt x="265" y="58"/>
                      </a:cubicBezTo>
                      <a:cubicBezTo>
                        <a:pt x="264" y="9"/>
                        <a:pt x="264" y="9"/>
                        <a:pt x="264" y="9"/>
                      </a:cubicBezTo>
                      <a:cubicBezTo>
                        <a:pt x="228" y="0"/>
                        <a:pt x="228" y="0"/>
                        <a:pt x="228" y="0"/>
                      </a:cubicBezTo>
                      <a:cubicBezTo>
                        <a:pt x="203" y="42"/>
                        <a:pt x="203" y="42"/>
                        <a:pt x="203" y="42"/>
                      </a:cubicBezTo>
                      <a:cubicBezTo>
                        <a:pt x="184" y="41"/>
                        <a:pt x="165" y="43"/>
                        <a:pt x="148" y="49"/>
                      </a:cubicBezTo>
                      <a:cubicBezTo>
                        <a:pt x="112" y="15"/>
                        <a:pt x="112" y="15"/>
                        <a:pt x="112" y="15"/>
                      </a:cubicBezTo>
                      <a:cubicBezTo>
                        <a:pt x="80" y="33"/>
                        <a:pt x="80" y="33"/>
                        <a:pt x="80" y="33"/>
                      </a:cubicBezTo>
                      <a:cubicBezTo>
                        <a:pt x="92" y="81"/>
                        <a:pt x="92" y="81"/>
                        <a:pt x="92" y="81"/>
                      </a:cubicBezTo>
                      <a:cubicBezTo>
                        <a:pt x="79" y="94"/>
                        <a:pt x="67" y="109"/>
                        <a:pt x="58" y="125"/>
                      </a:cubicBezTo>
                      <a:cubicBezTo>
                        <a:pt x="9" y="126"/>
                        <a:pt x="9" y="126"/>
                        <a:pt x="9" y="126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42" y="187"/>
                        <a:pt x="42" y="187"/>
                        <a:pt x="42" y="187"/>
                      </a:cubicBezTo>
                      <a:cubicBezTo>
                        <a:pt x="41" y="206"/>
                        <a:pt x="43" y="225"/>
                        <a:pt x="49" y="243"/>
                      </a:cubicBezTo>
                      <a:cubicBezTo>
                        <a:pt x="15" y="278"/>
                        <a:pt x="15" y="278"/>
                        <a:pt x="15" y="278"/>
                      </a:cubicBezTo>
                      <a:cubicBezTo>
                        <a:pt x="34" y="310"/>
                        <a:pt x="34" y="310"/>
                        <a:pt x="34" y="310"/>
                      </a:cubicBezTo>
                      <a:cubicBezTo>
                        <a:pt x="81" y="298"/>
                        <a:pt x="81" y="298"/>
                        <a:pt x="81" y="298"/>
                      </a:cubicBezTo>
                      <a:cubicBezTo>
                        <a:pt x="94" y="312"/>
                        <a:pt x="109" y="323"/>
                        <a:pt x="126" y="332"/>
                      </a:cubicBezTo>
                      <a:cubicBezTo>
                        <a:pt x="126" y="381"/>
                        <a:pt x="126" y="381"/>
                        <a:pt x="126" y="381"/>
                      </a:cubicBezTo>
                      <a:cubicBezTo>
                        <a:pt x="162" y="391"/>
                        <a:pt x="162" y="391"/>
                        <a:pt x="162" y="391"/>
                      </a:cubicBezTo>
                      <a:cubicBezTo>
                        <a:pt x="187" y="348"/>
                        <a:pt x="187" y="348"/>
                        <a:pt x="187" y="348"/>
                      </a:cubicBezTo>
                      <a:cubicBezTo>
                        <a:pt x="207" y="349"/>
                        <a:pt x="225" y="347"/>
                        <a:pt x="243" y="341"/>
                      </a:cubicBezTo>
                      <a:cubicBezTo>
                        <a:pt x="278" y="375"/>
                        <a:pt x="278" y="375"/>
                        <a:pt x="278" y="375"/>
                      </a:cubicBezTo>
                      <a:cubicBezTo>
                        <a:pt x="310" y="357"/>
                        <a:pt x="310" y="357"/>
                        <a:pt x="310" y="357"/>
                      </a:cubicBezTo>
                      <a:cubicBezTo>
                        <a:pt x="298" y="309"/>
                        <a:pt x="298" y="309"/>
                        <a:pt x="298" y="309"/>
                      </a:cubicBezTo>
                      <a:cubicBezTo>
                        <a:pt x="312" y="297"/>
                        <a:pt x="323" y="282"/>
                        <a:pt x="332" y="265"/>
                      </a:cubicBezTo>
                      <a:lnTo>
                        <a:pt x="381" y="264"/>
                      </a:lnTo>
                      <a:close/>
                      <a:moveTo>
                        <a:pt x="187" y="302"/>
                      </a:moveTo>
                      <a:cubicBezTo>
                        <a:pt x="127" y="298"/>
                        <a:pt x="83" y="246"/>
                        <a:pt x="88" y="186"/>
                      </a:cubicBezTo>
                      <a:cubicBezTo>
                        <a:pt x="93" y="127"/>
                        <a:pt x="145" y="83"/>
                        <a:pt x="204" y="88"/>
                      </a:cubicBezTo>
                      <a:cubicBezTo>
                        <a:pt x="263" y="93"/>
                        <a:pt x="307" y="145"/>
                        <a:pt x="302" y="204"/>
                      </a:cubicBezTo>
                      <a:cubicBezTo>
                        <a:pt x="298" y="263"/>
                        <a:pt x="246" y="307"/>
                        <a:pt x="187" y="3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Freeform 33">
                  <a:extLst>
                    <a:ext uri="{FF2B5EF4-FFF2-40B4-BE49-F238E27FC236}">
                      <a16:creationId xmlns:a16="http://schemas.microsoft.com/office/drawing/2014/main" xmlns="" id="{7F2C48C4-5A4F-47BA-B29A-57020CD4A4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49825" y="4359275"/>
                  <a:ext cx="265113" cy="265112"/>
                </a:xfrm>
                <a:custGeom>
                  <a:avLst/>
                  <a:gdLst>
                    <a:gd name="T0" fmla="*/ 60 w 119"/>
                    <a:gd name="T1" fmla="*/ 119 h 119"/>
                    <a:gd name="T2" fmla="*/ 119 w 119"/>
                    <a:gd name="T3" fmla="*/ 60 h 119"/>
                    <a:gd name="T4" fmla="*/ 60 w 119"/>
                    <a:gd name="T5" fmla="*/ 0 h 119"/>
                    <a:gd name="T6" fmla="*/ 0 w 119"/>
                    <a:gd name="T7" fmla="*/ 60 h 119"/>
                    <a:gd name="T8" fmla="*/ 60 w 119"/>
                    <a:gd name="T9" fmla="*/ 119 h 119"/>
                    <a:gd name="T10" fmla="*/ 60 w 119"/>
                    <a:gd name="T11" fmla="*/ 84 h 119"/>
                    <a:gd name="T12" fmla="*/ 35 w 119"/>
                    <a:gd name="T13" fmla="*/ 60 h 119"/>
                    <a:gd name="T14" fmla="*/ 60 w 119"/>
                    <a:gd name="T15" fmla="*/ 35 h 119"/>
                    <a:gd name="T16" fmla="*/ 84 w 119"/>
                    <a:gd name="T17" fmla="*/ 60 h 119"/>
                    <a:gd name="T18" fmla="*/ 60 w 119"/>
                    <a:gd name="T19" fmla="*/ 8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" h="119">
                      <a:moveTo>
                        <a:pt x="60" y="119"/>
                      </a:moveTo>
                      <a:cubicBezTo>
                        <a:pt x="92" y="119"/>
                        <a:pt x="119" y="92"/>
                        <a:pt x="119" y="60"/>
                      </a:cubicBezTo>
                      <a:cubicBezTo>
                        <a:pt x="119" y="27"/>
                        <a:pt x="92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2"/>
                        <a:pt x="27" y="119"/>
                        <a:pt x="60" y="119"/>
                      </a:cubicBezTo>
                      <a:close/>
                      <a:moveTo>
                        <a:pt x="60" y="84"/>
                      </a:moveTo>
                      <a:cubicBezTo>
                        <a:pt x="46" y="84"/>
                        <a:pt x="35" y="73"/>
                        <a:pt x="35" y="60"/>
                      </a:cubicBezTo>
                      <a:cubicBezTo>
                        <a:pt x="35" y="46"/>
                        <a:pt x="46" y="35"/>
                        <a:pt x="60" y="35"/>
                      </a:cubicBezTo>
                      <a:cubicBezTo>
                        <a:pt x="73" y="35"/>
                        <a:pt x="84" y="46"/>
                        <a:pt x="84" y="60"/>
                      </a:cubicBezTo>
                      <a:cubicBezTo>
                        <a:pt x="84" y="73"/>
                        <a:pt x="73" y="84"/>
                        <a:pt x="60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xmlns="" id="{43F60AE8-F4F8-418A-9B9E-CEA1C5ECD2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1009842" y="3609757"/>
                <a:ext cx="374367" cy="372858"/>
                <a:chOff x="1654175" y="3859213"/>
                <a:chExt cx="393700" cy="392112"/>
              </a:xfrm>
              <a:solidFill>
                <a:srgbClr val="DADFE1"/>
              </a:solidFill>
              <a:effectLst/>
            </p:grpSpPr>
            <p:sp>
              <p:nvSpPr>
                <p:cNvPr id="112" name="Freeform 36">
                  <a:extLst>
                    <a:ext uri="{FF2B5EF4-FFF2-40B4-BE49-F238E27FC236}">
                      <a16:creationId xmlns:a16="http://schemas.microsoft.com/office/drawing/2014/main" xmlns="" id="{79D3C4FA-E531-4F48-98A7-C1F0485AEB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54175" y="3859213"/>
                  <a:ext cx="393700" cy="392112"/>
                </a:xfrm>
                <a:custGeom>
                  <a:avLst/>
                  <a:gdLst>
                    <a:gd name="T0" fmla="*/ 171 w 176"/>
                    <a:gd name="T1" fmla="*/ 119 h 175"/>
                    <a:gd name="T2" fmla="*/ 176 w 176"/>
                    <a:gd name="T3" fmla="*/ 102 h 175"/>
                    <a:gd name="T4" fmla="*/ 157 w 176"/>
                    <a:gd name="T5" fmla="*/ 91 h 175"/>
                    <a:gd name="T6" fmla="*/ 154 w 176"/>
                    <a:gd name="T7" fmla="*/ 66 h 175"/>
                    <a:gd name="T8" fmla="*/ 169 w 176"/>
                    <a:gd name="T9" fmla="*/ 50 h 175"/>
                    <a:gd name="T10" fmla="*/ 161 w 176"/>
                    <a:gd name="T11" fmla="*/ 36 h 175"/>
                    <a:gd name="T12" fmla="*/ 139 w 176"/>
                    <a:gd name="T13" fmla="*/ 41 h 175"/>
                    <a:gd name="T14" fmla="*/ 119 w 176"/>
                    <a:gd name="T15" fmla="*/ 26 h 175"/>
                    <a:gd name="T16" fmla="*/ 119 w 176"/>
                    <a:gd name="T17" fmla="*/ 4 h 175"/>
                    <a:gd name="T18" fmla="*/ 103 w 176"/>
                    <a:gd name="T19" fmla="*/ 0 h 175"/>
                    <a:gd name="T20" fmla="*/ 92 w 176"/>
                    <a:gd name="T21" fmla="*/ 19 h 175"/>
                    <a:gd name="T22" fmla="*/ 67 w 176"/>
                    <a:gd name="T23" fmla="*/ 22 h 175"/>
                    <a:gd name="T24" fmla="*/ 51 w 176"/>
                    <a:gd name="T25" fmla="*/ 7 h 175"/>
                    <a:gd name="T26" fmla="*/ 36 w 176"/>
                    <a:gd name="T27" fmla="*/ 15 h 175"/>
                    <a:gd name="T28" fmla="*/ 42 w 176"/>
                    <a:gd name="T29" fmla="*/ 36 h 175"/>
                    <a:gd name="T30" fmla="*/ 27 w 176"/>
                    <a:gd name="T31" fmla="*/ 56 h 175"/>
                    <a:gd name="T32" fmla="*/ 4 w 176"/>
                    <a:gd name="T33" fmla="*/ 57 h 175"/>
                    <a:gd name="T34" fmla="*/ 0 w 176"/>
                    <a:gd name="T35" fmla="*/ 73 h 175"/>
                    <a:gd name="T36" fmla="*/ 19 w 176"/>
                    <a:gd name="T37" fmla="*/ 84 h 175"/>
                    <a:gd name="T38" fmla="*/ 22 w 176"/>
                    <a:gd name="T39" fmla="*/ 109 h 175"/>
                    <a:gd name="T40" fmla="*/ 7 w 176"/>
                    <a:gd name="T41" fmla="*/ 125 h 175"/>
                    <a:gd name="T42" fmla="*/ 15 w 176"/>
                    <a:gd name="T43" fmla="*/ 139 h 175"/>
                    <a:gd name="T44" fmla="*/ 37 w 176"/>
                    <a:gd name="T45" fmla="*/ 134 h 175"/>
                    <a:gd name="T46" fmla="*/ 57 w 176"/>
                    <a:gd name="T47" fmla="*/ 149 h 175"/>
                    <a:gd name="T48" fmla="*/ 57 w 176"/>
                    <a:gd name="T49" fmla="*/ 171 h 175"/>
                    <a:gd name="T50" fmla="*/ 73 w 176"/>
                    <a:gd name="T51" fmla="*/ 175 h 175"/>
                    <a:gd name="T52" fmla="*/ 84 w 176"/>
                    <a:gd name="T53" fmla="*/ 156 h 175"/>
                    <a:gd name="T54" fmla="*/ 109 w 176"/>
                    <a:gd name="T55" fmla="*/ 153 h 175"/>
                    <a:gd name="T56" fmla="*/ 125 w 176"/>
                    <a:gd name="T57" fmla="*/ 168 h 175"/>
                    <a:gd name="T58" fmla="*/ 140 w 176"/>
                    <a:gd name="T59" fmla="*/ 160 h 175"/>
                    <a:gd name="T60" fmla="*/ 134 w 176"/>
                    <a:gd name="T61" fmla="*/ 139 h 175"/>
                    <a:gd name="T62" fmla="*/ 149 w 176"/>
                    <a:gd name="T63" fmla="*/ 119 h 175"/>
                    <a:gd name="T64" fmla="*/ 171 w 176"/>
                    <a:gd name="T65" fmla="*/ 119 h 175"/>
                    <a:gd name="T66" fmla="*/ 84 w 176"/>
                    <a:gd name="T67" fmla="*/ 136 h 175"/>
                    <a:gd name="T68" fmla="*/ 40 w 176"/>
                    <a:gd name="T69" fmla="*/ 84 h 175"/>
                    <a:gd name="T70" fmla="*/ 92 w 176"/>
                    <a:gd name="T71" fmla="*/ 39 h 175"/>
                    <a:gd name="T72" fmla="*/ 136 w 176"/>
                    <a:gd name="T73" fmla="*/ 91 h 175"/>
                    <a:gd name="T74" fmla="*/ 84 w 176"/>
                    <a:gd name="T75" fmla="*/ 136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5">
                      <a:moveTo>
                        <a:pt x="171" y="119"/>
                      </a:moveTo>
                      <a:cubicBezTo>
                        <a:pt x="176" y="102"/>
                        <a:pt x="176" y="102"/>
                        <a:pt x="176" y="102"/>
                      </a:cubicBezTo>
                      <a:cubicBezTo>
                        <a:pt x="157" y="91"/>
                        <a:pt x="157" y="91"/>
                        <a:pt x="157" y="91"/>
                      </a:cubicBezTo>
                      <a:cubicBezTo>
                        <a:pt x="157" y="82"/>
                        <a:pt x="156" y="74"/>
                        <a:pt x="154" y="66"/>
                      </a:cubicBezTo>
                      <a:cubicBezTo>
                        <a:pt x="169" y="50"/>
                        <a:pt x="169" y="50"/>
                        <a:pt x="169" y="50"/>
                      </a:cubicBezTo>
                      <a:cubicBezTo>
                        <a:pt x="161" y="36"/>
                        <a:pt x="161" y="36"/>
                        <a:pt x="161" y="36"/>
                      </a:cubicBezTo>
                      <a:cubicBezTo>
                        <a:pt x="139" y="41"/>
                        <a:pt x="139" y="41"/>
                        <a:pt x="139" y="41"/>
                      </a:cubicBezTo>
                      <a:cubicBezTo>
                        <a:pt x="134" y="35"/>
                        <a:pt x="127" y="30"/>
                        <a:pt x="119" y="26"/>
                      </a:cubicBezTo>
                      <a:cubicBezTo>
                        <a:pt x="119" y="4"/>
                        <a:pt x="119" y="4"/>
                        <a:pt x="119" y="4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83" y="18"/>
                        <a:pt x="74" y="19"/>
                        <a:pt x="67" y="22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36" y="42"/>
                        <a:pt x="30" y="49"/>
                        <a:pt x="27" y="56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19" y="84"/>
                        <a:pt x="19" y="84"/>
                        <a:pt x="19" y="84"/>
                      </a:cubicBezTo>
                      <a:cubicBezTo>
                        <a:pt x="19" y="93"/>
                        <a:pt x="20" y="101"/>
                        <a:pt x="22" y="109"/>
                      </a:cubicBezTo>
                      <a:cubicBezTo>
                        <a:pt x="7" y="125"/>
                        <a:pt x="7" y="125"/>
                        <a:pt x="7" y="125"/>
                      </a:cubicBezTo>
                      <a:cubicBezTo>
                        <a:pt x="15" y="139"/>
                        <a:pt x="15" y="139"/>
                        <a:pt x="15" y="139"/>
                      </a:cubicBezTo>
                      <a:cubicBezTo>
                        <a:pt x="37" y="134"/>
                        <a:pt x="37" y="134"/>
                        <a:pt x="37" y="134"/>
                      </a:cubicBezTo>
                      <a:cubicBezTo>
                        <a:pt x="42" y="140"/>
                        <a:pt x="49" y="145"/>
                        <a:pt x="57" y="149"/>
                      </a:cubicBezTo>
                      <a:cubicBezTo>
                        <a:pt x="57" y="171"/>
                        <a:pt x="57" y="171"/>
                        <a:pt x="57" y="171"/>
                      </a:cubicBezTo>
                      <a:cubicBezTo>
                        <a:pt x="73" y="175"/>
                        <a:pt x="73" y="175"/>
                        <a:pt x="73" y="175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93" y="157"/>
                        <a:pt x="101" y="156"/>
                        <a:pt x="109" y="153"/>
                      </a:cubicBezTo>
                      <a:cubicBezTo>
                        <a:pt x="125" y="168"/>
                        <a:pt x="125" y="168"/>
                        <a:pt x="125" y="168"/>
                      </a:cubicBezTo>
                      <a:cubicBezTo>
                        <a:pt x="140" y="160"/>
                        <a:pt x="140" y="160"/>
                        <a:pt x="140" y="160"/>
                      </a:cubicBezTo>
                      <a:cubicBezTo>
                        <a:pt x="134" y="139"/>
                        <a:pt x="134" y="139"/>
                        <a:pt x="134" y="139"/>
                      </a:cubicBezTo>
                      <a:cubicBezTo>
                        <a:pt x="140" y="133"/>
                        <a:pt x="146" y="126"/>
                        <a:pt x="149" y="119"/>
                      </a:cubicBezTo>
                      <a:lnTo>
                        <a:pt x="171" y="119"/>
                      </a:lnTo>
                      <a:close/>
                      <a:moveTo>
                        <a:pt x="84" y="136"/>
                      </a:moveTo>
                      <a:cubicBezTo>
                        <a:pt x="58" y="134"/>
                        <a:pt x="38" y="110"/>
                        <a:pt x="40" y="84"/>
                      </a:cubicBezTo>
                      <a:cubicBezTo>
                        <a:pt x="42" y="57"/>
                        <a:pt x="65" y="37"/>
                        <a:pt x="92" y="39"/>
                      </a:cubicBezTo>
                      <a:cubicBezTo>
                        <a:pt x="119" y="42"/>
                        <a:pt x="138" y="65"/>
                        <a:pt x="136" y="91"/>
                      </a:cubicBezTo>
                      <a:cubicBezTo>
                        <a:pt x="134" y="118"/>
                        <a:pt x="111" y="138"/>
                        <a:pt x="84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37">
                  <a:extLst>
                    <a:ext uri="{FF2B5EF4-FFF2-40B4-BE49-F238E27FC236}">
                      <a16:creationId xmlns:a16="http://schemas.microsoft.com/office/drawing/2014/main" xmlns="" id="{69D98D32-2329-47C2-AE59-2E599EA94A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92288" y="3995738"/>
                  <a:ext cx="119063" cy="119062"/>
                </a:xfrm>
                <a:custGeom>
                  <a:avLst/>
                  <a:gdLst>
                    <a:gd name="T0" fmla="*/ 26 w 53"/>
                    <a:gd name="T1" fmla="*/ 53 h 53"/>
                    <a:gd name="T2" fmla="*/ 53 w 53"/>
                    <a:gd name="T3" fmla="*/ 26 h 53"/>
                    <a:gd name="T4" fmla="*/ 26 w 53"/>
                    <a:gd name="T5" fmla="*/ 0 h 53"/>
                    <a:gd name="T6" fmla="*/ 0 w 53"/>
                    <a:gd name="T7" fmla="*/ 26 h 53"/>
                    <a:gd name="T8" fmla="*/ 26 w 53"/>
                    <a:gd name="T9" fmla="*/ 53 h 53"/>
                    <a:gd name="T10" fmla="*/ 26 w 53"/>
                    <a:gd name="T11" fmla="*/ 37 h 53"/>
                    <a:gd name="T12" fmla="*/ 15 w 53"/>
                    <a:gd name="T13" fmla="*/ 26 h 53"/>
                    <a:gd name="T14" fmla="*/ 26 w 53"/>
                    <a:gd name="T15" fmla="*/ 15 h 53"/>
                    <a:gd name="T16" fmla="*/ 37 w 53"/>
                    <a:gd name="T17" fmla="*/ 26 h 53"/>
                    <a:gd name="T18" fmla="*/ 26 w 53"/>
                    <a:gd name="T19" fmla="*/ 3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53">
                      <a:moveTo>
                        <a:pt x="26" y="53"/>
                      </a:moveTo>
                      <a:cubicBezTo>
                        <a:pt x="41" y="53"/>
                        <a:pt x="53" y="41"/>
                        <a:pt x="53" y="26"/>
                      </a:cubicBezTo>
                      <a:cubicBezTo>
                        <a:pt x="53" y="12"/>
                        <a:pt x="41" y="0"/>
                        <a:pt x="26" y="0"/>
                      </a:cubicBezTo>
                      <a:cubicBezTo>
                        <a:pt x="12" y="0"/>
                        <a:pt x="0" y="12"/>
                        <a:pt x="0" y="26"/>
                      </a:cubicBezTo>
                      <a:cubicBezTo>
                        <a:pt x="0" y="41"/>
                        <a:pt x="12" y="53"/>
                        <a:pt x="26" y="53"/>
                      </a:cubicBezTo>
                      <a:close/>
                      <a:moveTo>
                        <a:pt x="26" y="37"/>
                      </a:moveTo>
                      <a:cubicBezTo>
                        <a:pt x="20" y="37"/>
                        <a:pt x="15" y="32"/>
                        <a:pt x="15" y="26"/>
                      </a:cubicBezTo>
                      <a:cubicBezTo>
                        <a:pt x="15" y="20"/>
                        <a:pt x="20" y="15"/>
                        <a:pt x="26" y="15"/>
                      </a:cubicBezTo>
                      <a:cubicBezTo>
                        <a:pt x="32" y="15"/>
                        <a:pt x="37" y="20"/>
                        <a:pt x="37" y="26"/>
                      </a:cubicBezTo>
                      <a:cubicBezTo>
                        <a:pt x="37" y="32"/>
                        <a:pt x="32" y="37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xmlns="" id="{30BBFB13-E4CA-4BBE-945C-6C19B92A31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/>
            </p:nvGrpSpPr>
            <p:grpSpPr>
              <a:xfrm>
                <a:off x="2105639" y="1992278"/>
                <a:ext cx="374367" cy="372858"/>
                <a:chOff x="2806561" y="2158206"/>
                <a:chExt cx="393700" cy="392112"/>
              </a:xfrm>
              <a:solidFill>
                <a:srgbClr val="DADFE1"/>
              </a:solidFill>
              <a:effectLst/>
            </p:grpSpPr>
            <p:sp>
              <p:nvSpPr>
                <p:cNvPr id="110" name="Freeform 36">
                  <a:extLst>
                    <a:ext uri="{FF2B5EF4-FFF2-40B4-BE49-F238E27FC236}">
                      <a16:creationId xmlns:a16="http://schemas.microsoft.com/office/drawing/2014/main" xmlns="" id="{07478F35-EBBF-4AB5-B8EB-93CAED4012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06561" y="2158206"/>
                  <a:ext cx="393700" cy="392112"/>
                </a:xfrm>
                <a:custGeom>
                  <a:avLst/>
                  <a:gdLst>
                    <a:gd name="T0" fmla="*/ 171 w 176"/>
                    <a:gd name="T1" fmla="*/ 119 h 175"/>
                    <a:gd name="T2" fmla="*/ 176 w 176"/>
                    <a:gd name="T3" fmla="*/ 102 h 175"/>
                    <a:gd name="T4" fmla="*/ 157 w 176"/>
                    <a:gd name="T5" fmla="*/ 91 h 175"/>
                    <a:gd name="T6" fmla="*/ 154 w 176"/>
                    <a:gd name="T7" fmla="*/ 66 h 175"/>
                    <a:gd name="T8" fmla="*/ 169 w 176"/>
                    <a:gd name="T9" fmla="*/ 50 h 175"/>
                    <a:gd name="T10" fmla="*/ 161 w 176"/>
                    <a:gd name="T11" fmla="*/ 36 h 175"/>
                    <a:gd name="T12" fmla="*/ 139 w 176"/>
                    <a:gd name="T13" fmla="*/ 41 h 175"/>
                    <a:gd name="T14" fmla="*/ 119 w 176"/>
                    <a:gd name="T15" fmla="*/ 26 h 175"/>
                    <a:gd name="T16" fmla="*/ 119 w 176"/>
                    <a:gd name="T17" fmla="*/ 4 h 175"/>
                    <a:gd name="T18" fmla="*/ 103 w 176"/>
                    <a:gd name="T19" fmla="*/ 0 h 175"/>
                    <a:gd name="T20" fmla="*/ 92 w 176"/>
                    <a:gd name="T21" fmla="*/ 19 h 175"/>
                    <a:gd name="T22" fmla="*/ 67 w 176"/>
                    <a:gd name="T23" fmla="*/ 22 h 175"/>
                    <a:gd name="T24" fmla="*/ 51 w 176"/>
                    <a:gd name="T25" fmla="*/ 7 h 175"/>
                    <a:gd name="T26" fmla="*/ 36 w 176"/>
                    <a:gd name="T27" fmla="*/ 15 h 175"/>
                    <a:gd name="T28" fmla="*/ 42 w 176"/>
                    <a:gd name="T29" fmla="*/ 36 h 175"/>
                    <a:gd name="T30" fmla="*/ 27 w 176"/>
                    <a:gd name="T31" fmla="*/ 56 h 175"/>
                    <a:gd name="T32" fmla="*/ 4 w 176"/>
                    <a:gd name="T33" fmla="*/ 57 h 175"/>
                    <a:gd name="T34" fmla="*/ 0 w 176"/>
                    <a:gd name="T35" fmla="*/ 73 h 175"/>
                    <a:gd name="T36" fmla="*/ 19 w 176"/>
                    <a:gd name="T37" fmla="*/ 84 h 175"/>
                    <a:gd name="T38" fmla="*/ 22 w 176"/>
                    <a:gd name="T39" fmla="*/ 109 h 175"/>
                    <a:gd name="T40" fmla="*/ 7 w 176"/>
                    <a:gd name="T41" fmla="*/ 125 h 175"/>
                    <a:gd name="T42" fmla="*/ 15 w 176"/>
                    <a:gd name="T43" fmla="*/ 139 h 175"/>
                    <a:gd name="T44" fmla="*/ 37 w 176"/>
                    <a:gd name="T45" fmla="*/ 134 h 175"/>
                    <a:gd name="T46" fmla="*/ 57 w 176"/>
                    <a:gd name="T47" fmla="*/ 149 h 175"/>
                    <a:gd name="T48" fmla="*/ 57 w 176"/>
                    <a:gd name="T49" fmla="*/ 171 h 175"/>
                    <a:gd name="T50" fmla="*/ 73 w 176"/>
                    <a:gd name="T51" fmla="*/ 175 h 175"/>
                    <a:gd name="T52" fmla="*/ 84 w 176"/>
                    <a:gd name="T53" fmla="*/ 156 h 175"/>
                    <a:gd name="T54" fmla="*/ 109 w 176"/>
                    <a:gd name="T55" fmla="*/ 153 h 175"/>
                    <a:gd name="T56" fmla="*/ 125 w 176"/>
                    <a:gd name="T57" fmla="*/ 168 h 175"/>
                    <a:gd name="T58" fmla="*/ 140 w 176"/>
                    <a:gd name="T59" fmla="*/ 160 h 175"/>
                    <a:gd name="T60" fmla="*/ 134 w 176"/>
                    <a:gd name="T61" fmla="*/ 139 h 175"/>
                    <a:gd name="T62" fmla="*/ 149 w 176"/>
                    <a:gd name="T63" fmla="*/ 119 h 175"/>
                    <a:gd name="T64" fmla="*/ 171 w 176"/>
                    <a:gd name="T65" fmla="*/ 119 h 175"/>
                    <a:gd name="T66" fmla="*/ 84 w 176"/>
                    <a:gd name="T67" fmla="*/ 136 h 175"/>
                    <a:gd name="T68" fmla="*/ 40 w 176"/>
                    <a:gd name="T69" fmla="*/ 84 h 175"/>
                    <a:gd name="T70" fmla="*/ 92 w 176"/>
                    <a:gd name="T71" fmla="*/ 39 h 175"/>
                    <a:gd name="T72" fmla="*/ 136 w 176"/>
                    <a:gd name="T73" fmla="*/ 91 h 175"/>
                    <a:gd name="T74" fmla="*/ 84 w 176"/>
                    <a:gd name="T75" fmla="*/ 136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76" h="175">
                      <a:moveTo>
                        <a:pt x="171" y="119"/>
                      </a:moveTo>
                      <a:cubicBezTo>
                        <a:pt x="176" y="102"/>
                        <a:pt x="176" y="102"/>
                        <a:pt x="176" y="102"/>
                      </a:cubicBezTo>
                      <a:cubicBezTo>
                        <a:pt x="157" y="91"/>
                        <a:pt x="157" y="91"/>
                        <a:pt x="157" y="91"/>
                      </a:cubicBezTo>
                      <a:cubicBezTo>
                        <a:pt x="157" y="82"/>
                        <a:pt x="156" y="74"/>
                        <a:pt x="154" y="66"/>
                      </a:cubicBezTo>
                      <a:cubicBezTo>
                        <a:pt x="169" y="50"/>
                        <a:pt x="169" y="50"/>
                        <a:pt x="169" y="50"/>
                      </a:cubicBezTo>
                      <a:cubicBezTo>
                        <a:pt x="161" y="36"/>
                        <a:pt x="161" y="36"/>
                        <a:pt x="161" y="36"/>
                      </a:cubicBezTo>
                      <a:cubicBezTo>
                        <a:pt x="139" y="41"/>
                        <a:pt x="139" y="41"/>
                        <a:pt x="139" y="41"/>
                      </a:cubicBezTo>
                      <a:cubicBezTo>
                        <a:pt x="134" y="35"/>
                        <a:pt x="127" y="30"/>
                        <a:pt x="119" y="26"/>
                      </a:cubicBezTo>
                      <a:cubicBezTo>
                        <a:pt x="119" y="4"/>
                        <a:pt x="119" y="4"/>
                        <a:pt x="119" y="4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83" y="18"/>
                        <a:pt x="74" y="19"/>
                        <a:pt x="67" y="22"/>
                      </a:cubicBezTo>
                      <a:cubicBezTo>
                        <a:pt x="51" y="7"/>
                        <a:pt x="51" y="7"/>
                        <a:pt x="51" y="7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42" y="36"/>
                        <a:pt x="42" y="36"/>
                        <a:pt x="42" y="36"/>
                      </a:cubicBezTo>
                      <a:cubicBezTo>
                        <a:pt x="36" y="42"/>
                        <a:pt x="30" y="49"/>
                        <a:pt x="27" y="56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19" y="84"/>
                        <a:pt x="19" y="84"/>
                        <a:pt x="19" y="84"/>
                      </a:cubicBezTo>
                      <a:cubicBezTo>
                        <a:pt x="19" y="93"/>
                        <a:pt x="20" y="101"/>
                        <a:pt x="22" y="109"/>
                      </a:cubicBezTo>
                      <a:cubicBezTo>
                        <a:pt x="7" y="125"/>
                        <a:pt x="7" y="125"/>
                        <a:pt x="7" y="125"/>
                      </a:cubicBezTo>
                      <a:cubicBezTo>
                        <a:pt x="15" y="139"/>
                        <a:pt x="15" y="139"/>
                        <a:pt x="15" y="139"/>
                      </a:cubicBezTo>
                      <a:cubicBezTo>
                        <a:pt x="37" y="134"/>
                        <a:pt x="37" y="134"/>
                        <a:pt x="37" y="134"/>
                      </a:cubicBezTo>
                      <a:cubicBezTo>
                        <a:pt x="42" y="140"/>
                        <a:pt x="49" y="145"/>
                        <a:pt x="57" y="149"/>
                      </a:cubicBezTo>
                      <a:cubicBezTo>
                        <a:pt x="57" y="171"/>
                        <a:pt x="57" y="171"/>
                        <a:pt x="57" y="171"/>
                      </a:cubicBezTo>
                      <a:cubicBezTo>
                        <a:pt x="73" y="175"/>
                        <a:pt x="73" y="175"/>
                        <a:pt x="73" y="175"/>
                      </a:cubicBezTo>
                      <a:cubicBezTo>
                        <a:pt x="84" y="156"/>
                        <a:pt x="84" y="156"/>
                        <a:pt x="84" y="156"/>
                      </a:cubicBezTo>
                      <a:cubicBezTo>
                        <a:pt x="93" y="157"/>
                        <a:pt x="101" y="156"/>
                        <a:pt x="109" y="153"/>
                      </a:cubicBezTo>
                      <a:cubicBezTo>
                        <a:pt x="125" y="168"/>
                        <a:pt x="125" y="168"/>
                        <a:pt x="125" y="168"/>
                      </a:cubicBezTo>
                      <a:cubicBezTo>
                        <a:pt x="140" y="160"/>
                        <a:pt x="140" y="160"/>
                        <a:pt x="140" y="160"/>
                      </a:cubicBezTo>
                      <a:cubicBezTo>
                        <a:pt x="134" y="139"/>
                        <a:pt x="134" y="139"/>
                        <a:pt x="134" y="139"/>
                      </a:cubicBezTo>
                      <a:cubicBezTo>
                        <a:pt x="140" y="133"/>
                        <a:pt x="146" y="126"/>
                        <a:pt x="149" y="119"/>
                      </a:cubicBezTo>
                      <a:lnTo>
                        <a:pt x="171" y="119"/>
                      </a:lnTo>
                      <a:close/>
                      <a:moveTo>
                        <a:pt x="84" y="136"/>
                      </a:moveTo>
                      <a:cubicBezTo>
                        <a:pt x="58" y="134"/>
                        <a:pt x="38" y="110"/>
                        <a:pt x="40" y="84"/>
                      </a:cubicBezTo>
                      <a:cubicBezTo>
                        <a:pt x="42" y="57"/>
                        <a:pt x="65" y="37"/>
                        <a:pt x="92" y="39"/>
                      </a:cubicBezTo>
                      <a:cubicBezTo>
                        <a:pt x="119" y="42"/>
                        <a:pt x="138" y="65"/>
                        <a:pt x="136" y="91"/>
                      </a:cubicBezTo>
                      <a:cubicBezTo>
                        <a:pt x="134" y="118"/>
                        <a:pt x="111" y="138"/>
                        <a:pt x="84" y="1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Freeform 37">
                  <a:extLst>
                    <a:ext uri="{FF2B5EF4-FFF2-40B4-BE49-F238E27FC236}">
                      <a16:creationId xmlns:a16="http://schemas.microsoft.com/office/drawing/2014/main" xmlns="" id="{10722B03-97A4-4995-A231-396735F222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44674" y="2294731"/>
                  <a:ext cx="119063" cy="119062"/>
                </a:xfrm>
                <a:custGeom>
                  <a:avLst/>
                  <a:gdLst>
                    <a:gd name="T0" fmla="*/ 26 w 53"/>
                    <a:gd name="T1" fmla="*/ 53 h 53"/>
                    <a:gd name="T2" fmla="*/ 53 w 53"/>
                    <a:gd name="T3" fmla="*/ 26 h 53"/>
                    <a:gd name="T4" fmla="*/ 26 w 53"/>
                    <a:gd name="T5" fmla="*/ 0 h 53"/>
                    <a:gd name="T6" fmla="*/ 0 w 53"/>
                    <a:gd name="T7" fmla="*/ 26 h 53"/>
                    <a:gd name="T8" fmla="*/ 26 w 53"/>
                    <a:gd name="T9" fmla="*/ 53 h 53"/>
                    <a:gd name="T10" fmla="*/ 26 w 53"/>
                    <a:gd name="T11" fmla="*/ 37 h 53"/>
                    <a:gd name="T12" fmla="*/ 15 w 53"/>
                    <a:gd name="T13" fmla="*/ 26 h 53"/>
                    <a:gd name="T14" fmla="*/ 26 w 53"/>
                    <a:gd name="T15" fmla="*/ 15 h 53"/>
                    <a:gd name="T16" fmla="*/ 37 w 53"/>
                    <a:gd name="T17" fmla="*/ 26 h 53"/>
                    <a:gd name="T18" fmla="*/ 26 w 53"/>
                    <a:gd name="T19" fmla="*/ 3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53">
                      <a:moveTo>
                        <a:pt x="26" y="53"/>
                      </a:moveTo>
                      <a:cubicBezTo>
                        <a:pt x="41" y="53"/>
                        <a:pt x="53" y="41"/>
                        <a:pt x="53" y="26"/>
                      </a:cubicBezTo>
                      <a:cubicBezTo>
                        <a:pt x="53" y="12"/>
                        <a:pt x="41" y="0"/>
                        <a:pt x="26" y="0"/>
                      </a:cubicBezTo>
                      <a:cubicBezTo>
                        <a:pt x="12" y="0"/>
                        <a:pt x="0" y="12"/>
                        <a:pt x="0" y="26"/>
                      </a:cubicBezTo>
                      <a:cubicBezTo>
                        <a:pt x="0" y="41"/>
                        <a:pt x="12" y="53"/>
                        <a:pt x="26" y="53"/>
                      </a:cubicBezTo>
                      <a:close/>
                      <a:moveTo>
                        <a:pt x="26" y="37"/>
                      </a:moveTo>
                      <a:cubicBezTo>
                        <a:pt x="20" y="37"/>
                        <a:pt x="15" y="32"/>
                        <a:pt x="15" y="26"/>
                      </a:cubicBezTo>
                      <a:cubicBezTo>
                        <a:pt x="15" y="20"/>
                        <a:pt x="20" y="15"/>
                        <a:pt x="26" y="15"/>
                      </a:cubicBezTo>
                      <a:cubicBezTo>
                        <a:pt x="32" y="15"/>
                        <a:pt x="37" y="20"/>
                        <a:pt x="37" y="26"/>
                      </a:cubicBezTo>
                      <a:cubicBezTo>
                        <a:pt x="37" y="32"/>
                        <a:pt x="32" y="37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xmlns="" id="{DE7BCE4B-8B4A-4F8E-915C-00A4260B9DC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4060" y="2199841"/>
                <a:ext cx="1249903" cy="1252922"/>
              </a:xfrm>
              <a:custGeom>
                <a:avLst/>
                <a:gdLst>
                  <a:gd name="T0" fmla="*/ 582 w 587"/>
                  <a:gd name="T1" fmla="*/ 356 h 588"/>
                  <a:gd name="T2" fmla="*/ 539 w 587"/>
                  <a:gd name="T3" fmla="*/ 298 h 588"/>
                  <a:gd name="T4" fmla="*/ 583 w 587"/>
                  <a:gd name="T5" fmla="*/ 243 h 588"/>
                  <a:gd name="T6" fmla="*/ 522 w 587"/>
                  <a:gd name="T7" fmla="*/ 203 h 588"/>
                  <a:gd name="T8" fmla="*/ 541 w 587"/>
                  <a:gd name="T9" fmla="*/ 134 h 588"/>
                  <a:gd name="T10" fmla="*/ 471 w 587"/>
                  <a:gd name="T11" fmla="*/ 124 h 588"/>
                  <a:gd name="T12" fmla="*/ 462 w 587"/>
                  <a:gd name="T13" fmla="*/ 53 h 588"/>
                  <a:gd name="T14" fmla="*/ 390 w 587"/>
                  <a:gd name="T15" fmla="*/ 68 h 588"/>
                  <a:gd name="T16" fmla="*/ 356 w 587"/>
                  <a:gd name="T17" fmla="*/ 6 h 588"/>
                  <a:gd name="T18" fmla="*/ 298 w 587"/>
                  <a:gd name="T19" fmla="*/ 48 h 588"/>
                  <a:gd name="T20" fmla="*/ 243 w 587"/>
                  <a:gd name="T21" fmla="*/ 5 h 588"/>
                  <a:gd name="T22" fmla="*/ 203 w 587"/>
                  <a:gd name="T23" fmla="*/ 66 h 588"/>
                  <a:gd name="T24" fmla="*/ 134 w 587"/>
                  <a:gd name="T25" fmla="*/ 47 h 588"/>
                  <a:gd name="T26" fmla="*/ 123 w 587"/>
                  <a:gd name="T27" fmla="*/ 117 h 588"/>
                  <a:gd name="T28" fmla="*/ 53 w 587"/>
                  <a:gd name="T29" fmla="*/ 125 h 588"/>
                  <a:gd name="T30" fmla="*/ 68 w 587"/>
                  <a:gd name="T31" fmla="*/ 197 h 588"/>
                  <a:gd name="T32" fmla="*/ 6 w 587"/>
                  <a:gd name="T33" fmla="*/ 232 h 588"/>
                  <a:gd name="T34" fmla="*/ 48 w 587"/>
                  <a:gd name="T35" fmla="*/ 290 h 588"/>
                  <a:gd name="T36" fmla="*/ 4 w 587"/>
                  <a:gd name="T37" fmla="*/ 345 h 588"/>
                  <a:gd name="T38" fmla="*/ 66 w 587"/>
                  <a:gd name="T39" fmla="*/ 385 h 588"/>
                  <a:gd name="T40" fmla="*/ 47 w 587"/>
                  <a:gd name="T41" fmla="*/ 454 h 588"/>
                  <a:gd name="T42" fmla="*/ 117 w 587"/>
                  <a:gd name="T43" fmla="*/ 465 h 588"/>
                  <a:gd name="T44" fmla="*/ 125 w 587"/>
                  <a:gd name="T45" fmla="*/ 535 h 588"/>
                  <a:gd name="T46" fmla="*/ 197 w 587"/>
                  <a:gd name="T47" fmla="*/ 520 h 588"/>
                  <a:gd name="T48" fmla="*/ 232 w 587"/>
                  <a:gd name="T49" fmla="*/ 582 h 588"/>
                  <a:gd name="T50" fmla="*/ 289 w 587"/>
                  <a:gd name="T51" fmla="*/ 540 h 588"/>
                  <a:gd name="T52" fmla="*/ 345 w 587"/>
                  <a:gd name="T53" fmla="*/ 583 h 588"/>
                  <a:gd name="T54" fmla="*/ 385 w 587"/>
                  <a:gd name="T55" fmla="*/ 522 h 588"/>
                  <a:gd name="T56" fmla="*/ 453 w 587"/>
                  <a:gd name="T57" fmla="*/ 541 h 588"/>
                  <a:gd name="T58" fmla="*/ 464 w 587"/>
                  <a:gd name="T59" fmla="*/ 471 h 588"/>
                  <a:gd name="T60" fmla="*/ 535 w 587"/>
                  <a:gd name="T61" fmla="*/ 463 h 588"/>
                  <a:gd name="T62" fmla="*/ 520 w 587"/>
                  <a:gd name="T63" fmla="*/ 391 h 588"/>
                  <a:gd name="T64" fmla="*/ 243 w 587"/>
                  <a:gd name="T65" fmla="*/ 476 h 588"/>
                  <a:gd name="T66" fmla="*/ 345 w 587"/>
                  <a:gd name="T67" fmla="*/ 112 h 588"/>
                  <a:gd name="T68" fmla="*/ 243 w 587"/>
                  <a:gd name="T69" fmla="*/ 476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7" h="588">
                    <a:moveTo>
                      <a:pt x="572" y="392"/>
                    </a:moveTo>
                    <a:cubicBezTo>
                      <a:pt x="582" y="356"/>
                      <a:pt x="582" y="356"/>
                      <a:pt x="582" y="356"/>
                    </a:cubicBezTo>
                    <a:cubicBezTo>
                      <a:pt x="537" y="330"/>
                      <a:pt x="537" y="330"/>
                      <a:pt x="537" y="330"/>
                    </a:cubicBezTo>
                    <a:cubicBezTo>
                      <a:pt x="538" y="319"/>
                      <a:pt x="539" y="309"/>
                      <a:pt x="539" y="298"/>
                    </a:cubicBezTo>
                    <a:cubicBezTo>
                      <a:pt x="587" y="280"/>
                      <a:pt x="587" y="280"/>
                      <a:pt x="587" y="280"/>
                    </a:cubicBezTo>
                    <a:cubicBezTo>
                      <a:pt x="583" y="243"/>
                      <a:pt x="583" y="243"/>
                      <a:pt x="583" y="243"/>
                    </a:cubicBezTo>
                    <a:cubicBezTo>
                      <a:pt x="532" y="236"/>
                      <a:pt x="532" y="236"/>
                      <a:pt x="532" y="236"/>
                    </a:cubicBezTo>
                    <a:cubicBezTo>
                      <a:pt x="530" y="224"/>
                      <a:pt x="526" y="213"/>
                      <a:pt x="522" y="203"/>
                    </a:cubicBezTo>
                    <a:cubicBezTo>
                      <a:pt x="559" y="167"/>
                      <a:pt x="559" y="167"/>
                      <a:pt x="559" y="167"/>
                    </a:cubicBezTo>
                    <a:cubicBezTo>
                      <a:pt x="541" y="134"/>
                      <a:pt x="541" y="134"/>
                      <a:pt x="541" y="134"/>
                    </a:cubicBezTo>
                    <a:cubicBezTo>
                      <a:pt x="491" y="147"/>
                      <a:pt x="491" y="147"/>
                      <a:pt x="491" y="147"/>
                    </a:cubicBezTo>
                    <a:cubicBezTo>
                      <a:pt x="485" y="139"/>
                      <a:pt x="478" y="131"/>
                      <a:pt x="471" y="124"/>
                    </a:cubicBezTo>
                    <a:cubicBezTo>
                      <a:pt x="492" y="77"/>
                      <a:pt x="492" y="77"/>
                      <a:pt x="492" y="77"/>
                    </a:cubicBezTo>
                    <a:cubicBezTo>
                      <a:pt x="462" y="53"/>
                      <a:pt x="462" y="53"/>
                      <a:pt x="462" y="53"/>
                    </a:cubicBezTo>
                    <a:cubicBezTo>
                      <a:pt x="421" y="84"/>
                      <a:pt x="421" y="84"/>
                      <a:pt x="421" y="84"/>
                    </a:cubicBezTo>
                    <a:cubicBezTo>
                      <a:pt x="411" y="78"/>
                      <a:pt x="401" y="73"/>
                      <a:pt x="390" y="68"/>
                    </a:cubicBezTo>
                    <a:cubicBezTo>
                      <a:pt x="392" y="16"/>
                      <a:pt x="392" y="16"/>
                      <a:pt x="392" y="16"/>
                    </a:cubicBezTo>
                    <a:cubicBezTo>
                      <a:pt x="356" y="6"/>
                      <a:pt x="356" y="6"/>
                      <a:pt x="356" y="6"/>
                    </a:cubicBezTo>
                    <a:cubicBezTo>
                      <a:pt x="330" y="51"/>
                      <a:pt x="330" y="51"/>
                      <a:pt x="330" y="51"/>
                    </a:cubicBezTo>
                    <a:cubicBezTo>
                      <a:pt x="319" y="49"/>
                      <a:pt x="309" y="49"/>
                      <a:pt x="298" y="48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43" y="5"/>
                      <a:pt x="243" y="5"/>
                      <a:pt x="243" y="5"/>
                    </a:cubicBezTo>
                    <a:cubicBezTo>
                      <a:pt x="235" y="55"/>
                      <a:pt x="235" y="55"/>
                      <a:pt x="235" y="55"/>
                    </a:cubicBezTo>
                    <a:cubicBezTo>
                      <a:pt x="224" y="58"/>
                      <a:pt x="213" y="62"/>
                      <a:pt x="203" y="66"/>
                    </a:cubicBezTo>
                    <a:cubicBezTo>
                      <a:pt x="167" y="29"/>
                      <a:pt x="167" y="29"/>
                      <a:pt x="167" y="29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7" y="97"/>
                      <a:pt x="147" y="97"/>
                      <a:pt x="147" y="97"/>
                    </a:cubicBezTo>
                    <a:cubicBezTo>
                      <a:pt x="139" y="103"/>
                      <a:pt x="131" y="110"/>
                      <a:pt x="123" y="117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84" y="167"/>
                      <a:pt x="84" y="167"/>
                      <a:pt x="84" y="167"/>
                    </a:cubicBezTo>
                    <a:cubicBezTo>
                      <a:pt x="78" y="176"/>
                      <a:pt x="73" y="187"/>
                      <a:pt x="68" y="197"/>
                    </a:cubicBezTo>
                    <a:cubicBezTo>
                      <a:pt x="16" y="196"/>
                      <a:pt x="16" y="196"/>
                      <a:pt x="16" y="196"/>
                    </a:cubicBezTo>
                    <a:cubicBezTo>
                      <a:pt x="6" y="232"/>
                      <a:pt x="6" y="232"/>
                      <a:pt x="6" y="232"/>
                    </a:cubicBezTo>
                    <a:cubicBezTo>
                      <a:pt x="51" y="258"/>
                      <a:pt x="51" y="258"/>
                      <a:pt x="51" y="258"/>
                    </a:cubicBezTo>
                    <a:cubicBezTo>
                      <a:pt x="49" y="269"/>
                      <a:pt x="48" y="279"/>
                      <a:pt x="48" y="290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4" y="345"/>
                      <a:pt x="4" y="345"/>
                      <a:pt x="4" y="345"/>
                    </a:cubicBezTo>
                    <a:cubicBezTo>
                      <a:pt x="55" y="352"/>
                      <a:pt x="55" y="352"/>
                      <a:pt x="55" y="352"/>
                    </a:cubicBezTo>
                    <a:cubicBezTo>
                      <a:pt x="58" y="364"/>
                      <a:pt x="62" y="375"/>
                      <a:pt x="66" y="385"/>
                    </a:cubicBezTo>
                    <a:cubicBezTo>
                      <a:pt x="29" y="421"/>
                      <a:pt x="29" y="421"/>
                      <a:pt x="29" y="421"/>
                    </a:cubicBezTo>
                    <a:cubicBezTo>
                      <a:pt x="47" y="454"/>
                      <a:pt x="47" y="454"/>
                      <a:pt x="47" y="454"/>
                    </a:cubicBezTo>
                    <a:cubicBezTo>
                      <a:pt x="97" y="441"/>
                      <a:pt x="97" y="441"/>
                      <a:pt x="97" y="441"/>
                    </a:cubicBezTo>
                    <a:cubicBezTo>
                      <a:pt x="103" y="449"/>
                      <a:pt x="110" y="457"/>
                      <a:pt x="117" y="465"/>
                    </a:cubicBezTo>
                    <a:cubicBezTo>
                      <a:pt x="96" y="511"/>
                      <a:pt x="96" y="511"/>
                      <a:pt x="96" y="511"/>
                    </a:cubicBezTo>
                    <a:cubicBezTo>
                      <a:pt x="125" y="535"/>
                      <a:pt x="125" y="535"/>
                      <a:pt x="125" y="535"/>
                    </a:cubicBezTo>
                    <a:cubicBezTo>
                      <a:pt x="167" y="504"/>
                      <a:pt x="167" y="504"/>
                      <a:pt x="167" y="504"/>
                    </a:cubicBezTo>
                    <a:cubicBezTo>
                      <a:pt x="176" y="510"/>
                      <a:pt x="187" y="515"/>
                      <a:pt x="197" y="520"/>
                    </a:cubicBezTo>
                    <a:cubicBezTo>
                      <a:pt x="196" y="572"/>
                      <a:pt x="196" y="572"/>
                      <a:pt x="196" y="572"/>
                    </a:cubicBezTo>
                    <a:cubicBezTo>
                      <a:pt x="232" y="582"/>
                      <a:pt x="232" y="582"/>
                      <a:pt x="232" y="582"/>
                    </a:cubicBezTo>
                    <a:cubicBezTo>
                      <a:pt x="258" y="537"/>
                      <a:pt x="258" y="537"/>
                      <a:pt x="258" y="537"/>
                    </a:cubicBezTo>
                    <a:cubicBezTo>
                      <a:pt x="269" y="539"/>
                      <a:pt x="279" y="539"/>
                      <a:pt x="289" y="540"/>
                    </a:cubicBezTo>
                    <a:cubicBezTo>
                      <a:pt x="308" y="588"/>
                      <a:pt x="308" y="588"/>
                      <a:pt x="308" y="588"/>
                    </a:cubicBezTo>
                    <a:cubicBezTo>
                      <a:pt x="345" y="583"/>
                      <a:pt x="345" y="583"/>
                      <a:pt x="345" y="583"/>
                    </a:cubicBezTo>
                    <a:cubicBezTo>
                      <a:pt x="352" y="533"/>
                      <a:pt x="352" y="533"/>
                      <a:pt x="352" y="533"/>
                    </a:cubicBezTo>
                    <a:cubicBezTo>
                      <a:pt x="364" y="530"/>
                      <a:pt x="375" y="526"/>
                      <a:pt x="385" y="522"/>
                    </a:cubicBezTo>
                    <a:cubicBezTo>
                      <a:pt x="421" y="559"/>
                      <a:pt x="421" y="559"/>
                      <a:pt x="421" y="559"/>
                    </a:cubicBezTo>
                    <a:cubicBezTo>
                      <a:pt x="453" y="541"/>
                      <a:pt x="453" y="541"/>
                      <a:pt x="453" y="541"/>
                    </a:cubicBezTo>
                    <a:cubicBezTo>
                      <a:pt x="440" y="491"/>
                      <a:pt x="440" y="491"/>
                      <a:pt x="440" y="491"/>
                    </a:cubicBezTo>
                    <a:cubicBezTo>
                      <a:pt x="449" y="485"/>
                      <a:pt x="457" y="478"/>
                      <a:pt x="464" y="471"/>
                    </a:cubicBezTo>
                    <a:cubicBezTo>
                      <a:pt x="511" y="492"/>
                      <a:pt x="511" y="492"/>
                      <a:pt x="511" y="492"/>
                    </a:cubicBezTo>
                    <a:cubicBezTo>
                      <a:pt x="535" y="463"/>
                      <a:pt x="535" y="463"/>
                      <a:pt x="535" y="463"/>
                    </a:cubicBezTo>
                    <a:cubicBezTo>
                      <a:pt x="504" y="421"/>
                      <a:pt x="504" y="421"/>
                      <a:pt x="504" y="421"/>
                    </a:cubicBezTo>
                    <a:cubicBezTo>
                      <a:pt x="510" y="412"/>
                      <a:pt x="515" y="401"/>
                      <a:pt x="520" y="391"/>
                    </a:cubicBezTo>
                    <a:lnTo>
                      <a:pt x="572" y="392"/>
                    </a:lnTo>
                    <a:close/>
                    <a:moveTo>
                      <a:pt x="243" y="476"/>
                    </a:moveTo>
                    <a:cubicBezTo>
                      <a:pt x="142" y="447"/>
                      <a:pt x="84" y="343"/>
                      <a:pt x="112" y="243"/>
                    </a:cubicBezTo>
                    <a:cubicBezTo>
                      <a:pt x="140" y="142"/>
                      <a:pt x="245" y="84"/>
                      <a:pt x="345" y="112"/>
                    </a:cubicBezTo>
                    <a:cubicBezTo>
                      <a:pt x="446" y="141"/>
                      <a:pt x="504" y="245"/>
                      <a:pt x="476" y="345"/>
                    </a:cubicBezTo>
                    <a:cubicBezTo>
                      <a:pt x="447" y="446"/>
                      <a:pt x="343" y="504"/>
                      <a:pt x="243" y="47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xmlns="" id="{4119EE63-2CCC-45D1-999C-196913453B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2428" y="2255694"/>
                <a:ext cx="1553322" cy="1551812"/>
              </a:xfrm>
              <a:custGeom>
                <a:avLst/>
                <a:gdLst>
                  <a:gd name="T0" fmla="*/ 461 w 730"/>
                  <a:gd name="T1" fmla="*/ 716 h 729"/>
                  <a:gd name="T2" fmla="*/ 500 w 730"/>
                  <a:gd name="T3" fmla="*/ 638 h 729"/>
                  <a:gd name="T4" fmla="*/ 586 w 730"/>
                  <a:gd name="T5" fmla="*/ 654 h 729"/>
                  <a:gd name="T6" fmla="*/ 593 w 730"/>
                  <a:gd name="T7" fmla="*/ 567 h 729"/>
                  <a:gd name="T8" fmla="*/ 682 w 730"/>
                  <a:gd name="T9" fmla="*/ 546 h 729"/>
                  <a:gd name="T10" fmla="*/ 654 w 730"/>
                  <a:gd name="T11" fmla="*/ 462 h 729"/>
                  <a:gd name="T12" fmla="*/ 726 w 730"/>
                  <a:gd name="T13" fmla="*/ 413 h 729"/>
                  <a:gd name="T14" fmla="*/ 669 w 730"/>
                  <a:gd name="T15" fmla="*/ 346 h 729"/>
                  <a:gd name="T16" fmla="*/ 717 w 730"/>
                  <a:gd name="T17" fmla="*/ 269 h 729"/>
                  <a:gd name="T18" fmla="*/ 638 w 730"/>
                  <a:gd name="T19" fmla="*/ 229 h 729"/>
                  <a:gd name="T20" fmla="*/ 655 w 730"/>
                  <a:gd name="T21" fmla="*/ 143 h 729"/>
                  <a:gd name="T22" fmla="*/ 567 w 730"/>
                  <a:gd name="T23" fmla="*/ 136 h 729"/>
                  <a:gd name="T24" fmla="*/ 546 w 730"/>
                  <a:gd name="T25" fmla="*/ 47 h 729"/>
                  <a:gd name="T26" fmla="*/ 463 w 730"/>
                  <a:gd name="T27" fmla="*/ 76 h 729"/>
                  <a:gd name="T28" fmla="*/ 413 w 730"/>
                  <a:gd name="T29" fmla="*/ 3 h 729"/>
                  <a:gd name="T30" fmla="*/ 347 w 730"/>
                  <a:gd name="T31" fmla="*/ 60 h 729"/>
                  <a:gd name="T32" fmla="*/ 269 w 730"/>
                  <a:gd name="T33" fmla="*/ 13 h 729"/>
                  <a:gd name="T34" fmla="*/ 230 w 730"/>
                  <a:gd name="T35" fmla="*/ 91 h 729"/>
                  <a:gd name="T36" fmla="*/ 144 w 730"/>
                  <a:gd name="T37" fmla="*/ 75 h 729"/>
                  <a:gd name="T38" fmla="*/ 137 w 730"/>
                  <a:gd name="T39" fmla="*/ 162 h 729"/>
                  <a:gd name="T40" fmla="*/ 48 w 730"/>
                  <a:gd name="T41" fmla="*/ 183 h 729"/>
                  <a:gd name="T42" fmla="*/ 76 w 730"/>
                  <a:gd name="T43" fmla="*/ 267 h 729"/>
                  <a:gd name="T44" fmla="*/ 3 w 730"/>
                  <a:gd name="T45" fmla="*/ 316 h 729"/>
                  <a:gd name="T46" fmla="*/ 61 w 730"/>
                  <a:gd name="T47" fmla="*/ 383 h 729"/>
                  <a:gd name="T48" fmla="*/ 13 w 730"/>
                  <a:gd name="T49" fmla="*/ 460 h 729"/>
                  <a:gd name="T50" fmla="*/ 92 w 730"/>
                  <a:gd name="T51" fmla="*/ 499 h 729"/>
                  <a:gd name="T52" fmla="*/ 75 w 730"/>
                  <a:gd name="T53" fmla="*/ 586 h 729"/>
                  <a:gd name="T54" fmla="*/ 163 w 730"/>
                  <a:gd name="T55" fmla="*/ 592 h 729"/>
                  <a:gd name="T56" fmla="*/ 184 w 730"/>
                  <a:gd name="T57" fmla="*/ 682 h 729"/>
                  <a:gd name="T58" fmla="*/ 267 w 730"/>
                  <a:gd name="T59" fmla="*/ 653 h 729"/>
                  <a:gd name="T60" fmla="*/ 317 w 730"/>
                  <a:gd name="T61" fmla="*/ 726 h 729"/>
                  <a:gd name="T62" fmla="*/ 383 w 730"/>
                  <a:gd name="T63" fmla="*/ 669 h 729"/>
                  <a:gd name="T64" fmla="*/ 262 w 730"/>
                  <a:gd name="T65" fmla="*/ 575 h 729"/>
                  <a:gd name="T66" fmla="*/ 468 w 730"/>
                  <a:gd name="T67" fmla="*/ 154 h 729"/>
                  <a:gd name="T68" fmla="*/ 262 w 730"/>
                  <a:gd name="T69" fmla="*/ 575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0" h="729">
                    <a:moveTo>
                      <a:pt x="426" y="663"/>
                    </a:moveTo>
                    <a:cubicBezTo>
                      <a:pt x="461" y="716"/>
                      <a:pt x="461" y="716"/>
                      <a:pt x="461" y="716"/>
                    </a:cubicBezTo>
                    <a:cubicBezTo>
                      <a:pt x="505" y="701"/>
                      <a:pt x="505" y="701"/>
                      <a:pt x="505" y="701"/>
                    </a:cubicBezTo>
                    <a:cubicBezTo>
                      <a:pt x="500" y="638"/>
                      <a:pt x="500" y="638"/>
                      <a:pt x="500" y="638"/>
                    </a:cubicBezTo>
                    <a:cubicBezTo>
                      <a:pt x="512" y="632"/>
                      <a:pt x="523" y="625"/>
                      <a:pt x="534" y="618"/>
                    </a:cubicBezTo>
                    <a:cubicBezTo>
                      <a:pt x="586" y="654"/>
                      <a:pt x="586" y="654"/>
                      <a:pt x="586" y="654"/>
                    </a:cubicBezTo>
                    <a:cubicBezTo>
                      <a:pt x="621" y="624"/>
                      <a:pt x="621" y="624"/>
                      <a:pt x="621" y="624"/>
                    </a:cubicBezTo>
                    <a:cubicBezTo>
                      <a:pt x="593" y="567"/>
                      <a:pt x="593" y="567"/>
                      <a:pt x="593" y="567"/>
                    </a:cubicBezTo>
                    <a:cubicBezTo>
                      <a:pt x="602" y="556"/>
                      <a:pt x="611" y="545"/>
                      <a:pt x="619" y="533"/>
                    </a:cubicBezTo>
                    <a:cubicBezTo>
                      <a:pt x="682" y="546"/>
                      <a:pt x="682" y="546"/>
                      <a:pt x="682" y="546"/>
                    </a:cubicBezTo>
                    <a:cubicBezTo>
                      <a:pt x="703" y="504"/>
                      <a:pt x="703" y="504"/>
                      <a:pt x="703" y="504"/>
                    </a:cubicBezTo>
                    <a:cubicBezTo>
                      <a:pt x="654" y="462"/>
                      <a:pt x="654" y="462"/>
                      <a:pt x="654" y="462"/>
                    </a:cubicBezTo>
                    <a:cubicBezTo>
                      <a:pt x="658" y="450"/>
                      <a:pt x="661" y="437"/>
                      <a:pt x="664" y="425"/>
                    </a:cubicBezTo>
                    <a:cubicBezTo>
                      <a:pt x="726" y="413"/>
                      <a:pt x="726" y="413"/>
                      <a:pt x="726" y="413"/>
                    </a:cubicBezTo>
                    <a:cubicBezTo>
                      <a:pt x="730" y="367"/>
                      <a:pt x="730" y="367"/>
                      <a:pt x="730" y="367"/>
                    </a:cubicBezTo>
                    <a:cubicBezTo>
                      <a:pt x="669" y="346"/>
                      <a:pt x="669" y="346"/>
                      <a:pt x="669" y="346"/>
                    </a:cubicBezTo>
                    <a:cubicBezTo>
                      <a:pt x="668" y="332"/>
                      <a:pt x="666" y="318"/>
                      <a:pt x="664" y="304"/>
                    </a:cubicBezTo>
                    <a:cubicBezTo>
                      <a:pt x="717" y="269"/>
                      <a:pt x="717" y="269"/>
                      <a:pt x="717" y="269"/>
                    </a:cubicBezTo>
                    <a:cubicBezTo>
                      <a:pt x="702" y="225"/>
                      <a:pt x="702" y="225"/>
                      <a:pt x="702" y="225"/>
                    </a:cubicBezTo>
                    <a:cubicBezTo>
                      <a:pt x="638" y="229"/>
                      <a:pt x="638" y="229"/>
                      <a:pt x="638" y="229"/>
                    </a:cubicBezTo>
                    <a:cubicBezTo>
                      <a:pt x="632" y="218"/>
                      <a:pt x="626" y="207"/>
                      <a:pt x="619" y="196"/>
                    </a:cubicBezTo>
                    <a:cubicBezTo>
                      <a:pt x="655" y="143"/>
                      <a:pt x="655" y="143"/>
                      <a:pt x="655" y="143"/>
                    </a:cubicBezTo>
                    <a:cubicBezTo>
                      <a:pt x="624" y="108"/>
                      <a:pt x="624" y="108"/>
                      <a:pt x="624" y="108"/>
                    </a:cubicBezTo>
                    <a:cubicBezTo>
                      <a:pt x="567" y="136"/>
                      <a:pt x="567" y="136"/>
                      <a:pt x="567" y="136"/>
                    </a:cubicBezTo>
                    <a:cubicBezTo>
                      <a:pt x="557" y="127"/>
                      <a:pt x="545" y="118"/>
                      <a:pt x="533" y="110"/>
                    </a:cubicBezTo>
                    <a:cubicBezTo>
                      <a:pt x="546" y="47"/>
                      <a:pt x="546" y="47"/>
                      <a:pt x="546" y="47"/>
                    </a:cubicBezTo>
                    <a:cubicBezTo>
                      <a:pt x="505" y="27"/>
                      <a:pt x="505" y="27"/>
                      <a:pt x="505" y="27"/>
                    </a:cubicBezTo>
                    <a:cubicBezTo>
                      <a:pt x="463" y="76"/>
                      <a:pt x="463" y="76"/>
                      <a:pt x="463" y="76"/>
                    </a:cubicBezTo>
                    <a:cubicBezTo>
                      <a:pt x="450" y="72"/>
                      <a:pt x="438" y="68"/>
                      <a:pt x="425" y="66"/>
                    </a:cubicBezTo>
                    <a:cubicBezTo>
                      <a:pt x="413" y="3"/>
                      <a:pt x="413" y="3"/>
                      <a:pt x="413" y="3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347" y="60"/>
                      <a:pt x="347" y="60"/>
                      <a:pt x="347" y="60"/>
                    </a:cubicBezTo>
                    <a:cubicBezTo>
                      <a:pt x="332" y="61"/>
                      <a:pt x="318" y="63"/>
                      <a:pt x="304" y="66"/>
                    </a:cubicBezTo>
                    <a:cubicBezTo>
                      <a:pt x="269" y="13"/>
                      <a:pt x="269" y="13"/>
                      <a:pt x="269" y="13"/>
                    </a:cubicBezTo>
                    <a:cubicBezTo>
                      <a:pt x="225" y="28"/>
                      <a:pt x="225" y="28"/>
                      <a:pt x="225" y="28"/>
                    </a:cubicBezTo>
                    <a:cubicBezTo>
                      <a:pt x="230" y="91"/>
                      <a:pt x="230" y="91"/>
                      <a:pt x="230" y="91"/>
                    </a:cubicBezTo>
                    <a:cubicBezTo>
                      <a:pt x="218" y="97"/>
                      <a:pt x="207" y="103"/>
                      <a:pt x="196" y="111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37" y="162"/>
                      <a:pt x="137" y="162"/>
                      <a:pt x="137" y="162"/>
                    </a:cubicBezTo>
                    <a:cubicBezTo>
                      <a:pt x="128" y="173"/>
                      <a:pt x="119" y="184"/>
                      <a:pt x="111" y="196"/>
                    </a:cubicBezTo>
                    <a:cubicBezTo>
                      <a:pt x="48" y="183"/>
                      <a:pt x="48" y="183"/>
                      <a:pt x="48" y="183"/>
                    </a:cubicBezTo>
                    <a:cubicBezTo>
                      <a:pt x="27" y="225"/>
                      <a:pt x="27" y="225"/>
                      <a:pt x="27" y="225"/>
                    </a:cubicBezTo>
                    <a:cubicBezTo>
                      <a:pt x="76" y="267"/>
                      <a:pt x="76" y="267"/>
                      <a:pt x="76" y="267"/>
                    </a:cubicBezTo>
                    <a:cubicBezTo>
                      <a:pt x="72" y="279"/>
                      <a:pt x="69" y="292"/>
                      <a:pt x="66" y="304"/>
                    </a:cubicBezTo>
                    <a:cubicBezTo>
                      <a:pt x="3" y="316"/>
                      <a:pt x="3" y="316"/>
                      <a:pt x="3" y="316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61" y="383"/>
                      <a:pt x="61" y="383"/>
                      <a:pt x="61" y="383"/>
                    </a:cubicBezTo>
                    <a:cubicBezTo>
                      <a:pt x="62" y="397"/>
                      <a:pt x="63" y="411"/>
                      <a:pt x="66" y="425"/>
                    </a:cubicBezTo>
                    <a:cubicBezTo>
                      <a:pt x="13" y="460"/>
                      <a:pt x="13" y="460"/>
                      <a:pt x="13" y="460"/>
                    </a:cubicBezTo>
                    <a:cubicBezTo>
                      <a:pt x="28" y="504"/>
                      <a:pt x="28" y="504"/>
                      <a:pt x="28" y="504"/>
                    </a:cubicBezTo>
                    <a:cubicBezTo>
                      <a:pt x="92" y="499"/>
                      <a:pt x="92" y="499"/>
                      <a:pt x="92" y="499"/>
                    </a:cubicBezTo>
                    <a:cubicBezTo>
                      <a:pt x="97" y="511"/>
                      <a:pt x="104" y="522"/>
                      <a:pt x="111" y="533"/>
                    </a:cubicBezTo>
                    <a:cubicBezTo>
                      <a:pt x="75" y="586"/>
                      <a:pt x="75" y="586"/>
                      <a:pt x="75" y="586"/>
                    </a:cubicBezTo>
                    <a:cubicBezTo>
                      <a:pt x="106" y="621"/>
                      <a:pt x="106" y="621"/>
                      <a:pt x="106" y="621"/>
                    </a:cubicBezTo>
                    <a:cubicBezTo>
                      <a:pt x="163" y="592"/>
                      <a:pt x="163" y="592"/>
                      <a:pt x="163" y="592"/>
                    </a:cubicBezTo>
                    <a:cubicBezTo>
                      <a:pt x="173" y="602"/>
                      <a:pt x="185" y="611"/>
                      <a:pt x="197" y="619"/>
                    </a:cubicBezTo>
                    <a:cubicBezTo>
                      <a:pt x="184" y="682"/>
                      <a:pt x="184" y="682"/>
                      <a:pt x="184" y="682"/>
                    </a:cubicBezTo>
                    <a:cubicBezTo>
                      <a:pt x="225" y="702"/>
                      <a:pt x="225" y="702"/>
                      <a:pt x="225" y="702"/>
                    </a:cubicBezTo>
                    <a:cubicBezTo>
                      <a:pt x="267" y="653"/>
                      <a:pt x="267" y="653"/>
                      <a:pt x="267" y="653"/>
                    </a:cubicBezTo>
                    <a:cubicBezTo>
                      <a:pt x="280" y="657"/>
                      <a:pt x="292" y="661"/>
                      <a:pt x="305" y="663"/>
                    </a:cubicBezTo>
                    <a:cubicBezTo>
                      <a:pt x="317" y="726"/>
                      <a:pt x="317" y="726"/>
                      <a:pt x="317" y="726"/>
                    </a:cubicBezTo>
                    <a:cubicBezTo>
                      <a:pt x="363" y="729"/>
                      <a:pt x="363" y="729"/>
                      <a:pt x="363" y="729"/>
                    </a:cubicBezTo>
                    <a:cubicBezTo>
                      <a:pt x="383" y="669"/>
                      <a:pt x="383" y="669"/>
                      <a:pt x="383" y="669"/>
                    </a:cubicBezTo>
                    <a:cubicBezTo>
                      <a:pt x="397" y="668"/>
                      <a:pt x="412" y="666"/>
                      <a:pt x="426" y="663"/>
                    </a:cubicBezTo>
                    <a:close/>
                    <a:moveTo>
                      <a:pt x="262" y="575"/>
                    </a:moveTo>
                    <a:cubicBezTo>
                      <a:pt x="146" y="518"/>
                      <a:pt x="97" y="377"/>
                      <a:pt x="154" y="261"/>
                    </a:cubicBezTo>
                    <a:cubicBezTo>
                      <a:pt x="211" y="145"/>
                      <a:pt x="352" y="97"/>
                      <a:pt x="468" y="154"/>
                    </a:cubicBezTo>
                    <a:cubicBezTo>
                      <a:pt x="584" y="211"/>
                      <a:pt x="632" y="351"/>
                      <a:pt x="575" y="468"/>
                    </a:cubicBezTo>
                    <a:cubicBezTo>
                      <a:pt x="518" y="584"/>
                      <a:pt x="378" y="632"/>
                      <a:pt x="262" y="57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2">
                <a:extLst>
                  <a:ext uri="{FF2B5EF4-FFF2-40B4-BE49-F238E27FC236}">
                    <a16:creationId xmlns:a16="http://schemas.microsoft.com/office/drawing/2014/main" xmlns="" id="{3D1A91F6-D772-4EA5-A9C2-A7E0F1582E2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0878" y="3668627"/>
                <a:ext cx="1547283" cy="1548793"/>
              </a:xfrm>
              <a:custGeom>
                <a:avLst/>
                <a:gdLst>
                  <a:gd name="T0" fmla="*/ 435 w 727"/>
                  <a:gd name="T1" fmla="*/ 721 h 727"/>
                  <a:gd name="T2" fmla="*/ 479 w 727"/>
                  <a:gd name="T3" fmla="*/ 645 h 727"/>
                  <a:gd name="T4" fmla="*/ 564 w 727"/>
                  <a:gd name="T5" fmla="*/ 668 h 727"/>
                  <a:gd name="T6" fmla="*/ 577 w 727"/>
                  <a:gd name="T7" fmla="*/ 581 h 727"/>
                  <a:gd name="T8" fmla="*/ 668 w 727"/>
                  <a:gd name="T9" fmla="*/ 566 h 727"/>
                  <a:gd name="T10" fmla="*/ 645 w 727"/>
                  <a:gd name="T11" fmla="*/ 481 h 727"/>
                  <a:gd name="T12" fmla="*/ 721 w 727"/>
                  <a:gd name="T13" fmla="*/ 436 h 727"/>
                  <a:gd name="T14" fmla="*/ 668 w 727"/>
                  <a:gd name="T15" fmla="*/ 366 h 727"/>
                  <a:gd name="T16" fmla="*/ 721 w 727"/>
                  <a:gd name="T17" fmla="*/ 292 h 727"/>
                  <a:gd name="T18" fmla="*/ 645 w 727"/>
                  <a:gd name="T19" fmla="*/ 247 h 727"/>
                  <a:gd name="T20" fmla="*/ 668 w 727"/>
                  <a:gd name="T21" fmla="*/ 162 h 727"/>
                  <a:gd name="T22" fmla="*/ 581 w 727"/>
                  <a:gd name="T23" fmla="*/ 150 h 727"/>
                  <a:gd name="T24" fmla="*/ 566 w 727"/>
                  <a:gd name="T25" fmla="*/ 59 h 727"/>
                  <a:gd name="T26" fmla="*/ 481 w 727"/>
                  <a:gd name="T27" fmla="*/ 82 h 727"/>
                  <a:gd name="T28" fmla="*/ 436 w 727"/>
                  <a:gd name="T29" fmla="*/ 6 h 727"/>
                  <a:gd name="T30" fmla="*/ 366 w 727"/>
                  <a:gd name="T31" fmla="*/ 58 h 727"/>
                  <a:gd name="T32" fmla="*/ 292 w 727"/>
                  <a:gd name="T33" fmla="*/ 6 h 727"/>
                  <a:gd name="T34" fmla="*/ 247 w 727"/>
                  <a:gd name="T35" fmla="*/ 81 h 727"/>
                  <a:gd name="T36" fmla="*/ 162 w 727"/>
                  <a:gd name="T37" fmla="*/ 59 h 727"/>
                  <a:gd name="T38" fmla="*/ 150 w 727"/>
                  <a:gd name="T39" fmla="*/ 146 h 727"/>
                  <a:gd name="T40" fmla="*/ 59 w 727"/>
                  <a:gd name="T41" fmla="*/ 161 h 727"/>
                  <a:gd name="T42" fmla="*/ 82 w 727"/>
                  <a:gd name="T43" fmla="*/ 246 h 727"/>
                  <a:gd name="T44" fmla="*/ 6 w 727"/>
                  <a:gd name="T45" fmla="*/ 290 h 727"/>
                  <a:gd name="T46" fmla="*/ 59 w 727"/>
                  <a:gd name="T47" fmla="*/ 361 h 727"/>
                  <a:gd name="T48" fmla="*/ 6 w 727"/>
                  <a:gd name="T49" fmla="*/ 435 h 727"/>
                  <a:gd name="T50" fmla="*/ 82 w 727"/>
                  <a:gd name="T51" fmla="*/ 479 h 727"/>
                  <a:gd name="T52" fmla="*/ 59 w 727"/>
                  <a:gd name="T53" fmla="*/ 564 h 727"/>
                  <a:gd name="T54" fmla="*/ 146 w 727"/>
                  <a:gd name="T55" fmla="*/ 577 h 727"/>
                  <a:gd name="T56" fmla="*/ 161 w 727"/>
                  <a:gd name="T57" fmla="*/ 667 h 727"/>
                  <a:gd name="T58" fmla="*/ 246 w 727"/>
                  <a:gd name="T59" fmla="*/ 645 h 727"/>
                  <a:gd name="T60" fmla="*/ 290 w 727"/>
                  <a:gd name="T61" fmla="*/ 721 h 727"/>
                  <a:gd name="T62" fmla="*/ 361 w 727"/>
                  <a:gd name="T63" fmla="*/ 668 h 727"/>
                  <a:gd name="T64" fmla="*/ 246 w 727"/>
                  <a:gd name="T65" fmla="*/ 566 h 727"/>
                  <a:gd name="T66" fmla="*/ 481 w 727"/>
                  <a:gd name="T67" fmla="*/ 160 h 727"/>
                  <a:gd name="T68" fmla="*/ 246 w 727"/>
                  <a:gd name="T69" fmla="*/ 566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7" h="727">
                    <a:moveTo>
                      <a:pt x="404" y="665"/>
                    </a:moveTo>
                    <a:cubicBezTo>
                      <a:pt x="435" y="721"/>
                      <a:pt x="435" y="721"/>
                      <a:pt x="435" y="721"/>
                    </a:cubicBezTo>
                    <a:cubicBezTo>
                      <a:pt x="480" y="709"/>
                      <a:pt x="480" y="709"/>
                      <a:pt x="480" y="709"/>
                    </a:cubicBezTo>
                    <a:cubicBezTo>
                      <a:pt x="479" y="645"/>
                      <a:pt x="479" y="645"/>
                      <a:pt x="479" y="645"/>
                    </a:cubicBezTo>
                    <a:cubicBezTo>
                      <a:pt x="491" y="640"/>
                      <a:pt x="503" y="634"/>
                      <a:pt x="514" y="628"/>
                    </a:cubicBezTo>
                    <a:cubicBezTo>
                      <a:pt x="564" y="668"/>
                      <a:pt x="564" y="668"/>
                      <a:pt x="564" y="668"/>
                    </a:cubicBezTo>
                    <a:cubicBezTo>
                      <a:pt x="601" y="640"/>
                      <a:pt x="601" y="640"/>
                      <a:pt x="601" y="640"/>
                    </a:cubicBezTo>
                    <a:cubicBezTo>
                      <a:pt x="577" y="581"/>
                      <a:pt x="577" y="581"/>
                      <a:pt x="577" y="581"/>
                    </a:cubicBezTo>
                    <a:cubicBezTo>
                      <a:pt x="587" y="571"/>
                      <a:pt x="597" y="560"/>
                      <a:pt x="605" y="548"/>
                    </a:cubicBezTo>
                    <a:cubicBezTo>
                      <a:pt x="668" y="566"/>
                      <a:pt x="668" y="566"/>
                      <a:pt x="668" y="566"/>
                    </a:cubicBezTo>
                    <a:cubicBezTo>
                      <a:pt x="691" y="526"/>
                      <a:pt x="691" y="526"/>
                      <a:pt x="691" y="526"/>
                    </a:cubicBezTo>
                    <a:cubicBezTo>
                      <a:pt x="645" y="481"/>
                      <a:pt x="645" y="481"/>
                      <a:pt x="645" y="481"/>
                    </a:cubicBezTo>
                    <a:cubicBezTo>
                      <a:pt x="650" y="468"/>
                      <a:pt x="654" y="456"/>
                      <a:pt x="657" y="444"/>
                    </a:cubicBezTo>
                    <a:cubicBezTo>
                      <a:pt x="721" y="436"/>
                      <a:pt x="721" y="436"/>
                      <a:pt x="721" y="436"/>
                    </a:cubicBezTo>
                    <a:cubicBezTo>
                      <a:pt x="727" y="390"/>
                      <a:pt x="727" y="390"/>
                      <a:pt x="727" y="390"/>
                    </a:cubicBezTo>
                    <a:cubicBezTo>
                      <a:pt x="668" y="366"/>
                      <a:pt x="668" y="366"/>
                      <a:pt x="668" y="366"/>
                    </a:cubicBezTo>
                    <a:cubicBezTo>
                      <a:pt x="668" y="352"/>
                      <a:pt x="667" y="337"/>
                      <a:pt x="666" y="323"/>
                    </a:cubicBezTo>
                    <a:cubicBezTo>
                      <a:pt x="721" y="292"/>
                      <a:pt x="721" y="292"/>
                      <a:pt x="721" y="292"/>
                    </a:cubicBezTo>
                    <a:cubicBezTo>
                      <a:pt x="709" y="247"/>
                      <a:pt x="709" y="247"/>
                      <a:pt x="709" y="247"/>
                    </a:cubicBezTo>
                    <a:cubicBezTo>
                      <a:pt x="645" y="247"/>
                      <a:pt x="645" y="247"/>
                      <a:pt x="645" y="247"/>
                    </a:cubicBezTo>
                    <a:cubicBezTo>
                      <a:pt x="640" y="235"/>
                      <a:pt x="635" y="224"/>
                      <a:pt x="628" y="212"/>
                    </a:cubicBezTo>
                    <a:cubicBezTo>
                      <a:pt x="668" y="162"/>
                      <a:pt x="668" y="162"/>
                      <a:pt x="668" y="162"/>
                    </a:cubicBezTo>
                    <a:cubicBezTo>
                      <a:pt x="640" y="125"/>
                      <a:pt x="640" y="125"/>
                      <a:pt x="640" y="125"/>
                    </a:cubicBezTo>
                    <a:cubicBezTo>
                      <a:pt x="581" y="150"/>
                      <a:pt x="581" y="150"/>
                      <a:pt x="581" y="150"/>
                    </a:cubicBezTo>
                    <a:cubicBezTo>
                      <a:pt x="571" y="140"/>
                      <a:pt x="560" y="130"/>
                      <a:pt x="549" y="121"/>
                    </a:cubicBezTo>
                    <a:cubicBezTo>
                      <a:pt x="566" y="59"/>
                      <a:pt x="566" y="59"/>
                      <a:pt x="566" y="59"/>
                    </a:cubicBezTo>
                    <a:cubicBezTo>
                      <a:pt x="526" y="36"/>
                      <a:pt x="526" y="36"/>
                      <a:pt x="526" y="36"/>
                    </a:cubicBezTo>
                    <a:cubicBezTo>
                      <a:pt x="481" y="82"/>
                      <a:pt x="481" y="82"/>
                      <a:pt x="481" y="82"/>
                    </a:cubicBezTo>
                    <a:cubicBezTo>
                      <a:pt x="469" y="77"/>
                      <a:pt x="456" y="73"/>
                      <a:pt x="444" y="69"/>
                    </a:cubicBezTo>
                    <a:cubicBezTo>
                      <a:pt x="436" y="6"/>
                      <a:pt x="436" y="6"/>
                      <a:pt x="436" y="6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366" y="58"/>
                      <a:pt x="366" y="58"/>
                      <a:pt x="366" y="58"/>
                    </a:cubicBezTo>
                    <a:cubicBezTo>
                      <a:pt x="352" y="58"/>
                      <a:pt x="337" y="59"/>
                      <a:pt x="323" y="61"/>
                    </a:cubicBezTo>
                    <a:cubicBezTo>
                      <a:pt x="292" y="6"/>
                      <a:pt x="292" y="6"/>
                      <a:pt x="292" y="6"/>
                    </a:cubicBezTo>
                    <a:cubicBezTo>
                      <a:pt x="247" y="18"/>
                      <a:pt x="247" y="18"/>
                      <a:pt x="247" y="18"/>
                    </a:cubicBezTo>
                    <a:cubicBezTo>
                      <a:pt x="247" y="81"/>
                      <a:pt x="247" y="81"/>
                      <a:pt x="247" y="81"/>
                    </a:cubicBezTo>
                    <a:cubicBezTo>
                      <a:pt x="235" y="86"/>
                      <a:pt x="224" y="92"/>
                      <a:pt x="212" y="9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0" y="156"/>
                      <a:pt x="130" y="166"/>
                      <a:pt x="121" y="178"/>
                    </a:cubicBezTo>
                    <a:cubicBezTo>
                      <a:pt x="59" y="161"/>
                      <a:pt x="59" y="161"/>
                      <a:pt x="59" y="161"/>
                    </a:cubicBezTo>
                    <a:cubicBezTo>
                      <a:pt x="36" y="201"/>
                      <a:pt x="36" y="201"/>
                      <a:pt x="36" y="201"/>
                    </a:cubicBezTo>
                    <a:cubicBezTo>
                      <a:pt x="82" y="246"/>
                      <a:pt x="82" y="246"/>
                      <a:pt x="82" y="246"/>
                    </a:cubicBezTo>
                    <a:cubicBezTo>
                      <a:pt x="77" y="258"/>
                      <a:pt x="73" y="270"/>
                      <a:pt x="69" y="283"/>
                    </a:cubicBezTo>
                    <a:cubicBezTo>
                      <a:pt x="6" y="290"/>
                      <a:pt x="6" y="290"/>
                      <a:pt x="6" y="290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59" y="361"/>
                      <a:pt x="59" y="361"/>
                      <a:pt x="59" y="361"/>
                    </a:cubicBezTo>
                    <a:cubicBezTo>
                      <a:pt x="59" y="375"/>
                      <a:pt x="59" y="389"/>
                      <a:pt x="61" y="403"/>
                    </a:cubicBezTo>
                    <a:cubicBezTo>
                      <a:pt x="6" y="435"/>
                      <a:pt x="6" y="435"/>
                      <a:pt x="6" y="435"/>
                    </a:cubicBezTo>
                    <a:cubicBezTo>
                      <a:pt x="18" y="480"/>
                      <a:pt x="18" y="480"/>
                      <a:pt x="18" y="480"/>
                    </a:cubicBezTo>
                    <a:cubicBezTo>
                      <a:pt x="82" y="479"/>
                      <a:pt x="82" y="479"/>
                      <a:pt x="82" y="479"/>
                    </a:cubicBezTo>
                    <a:cubicBezTo>
                      <a:pt x="87" y="491"/>
                      <a:pt x="92" y="503"/>
                      <a:pt x="99" y="514"/>
                    </a:cubicBezTo>
                    <a:cubicBezTo>
                      <a:pt x="59" y="564"/>
                      <a:pt x="59" y="564"/>
                      <a:pt x="59" y="564"/>
                    </a:cubicBezTo>
                    <a:cubicBezTo>
                      <a:pt x="87" y="601"/>
                      <a:pt x="87" y="601"/>
                      <a:pt x="87" y="601"/>
                    </a:cubicBezTo>
                    <a:cubicBezTo>
                      <a:pt x="146" y="577"/>
                      <a:pt x="146" y="577"/>
                      <a:pt x="146" y="577"/>
                    </a:cubicBezTo>
                    <a:cubicBezTo>
                      <a:pt x="156" y="587"/>
                      <a:pt x="167" y="596"/>
                      <a:pt x="178" y="605"/>
                    </a:cubicBezTo>
                    <a:cubicBezTo>
                      <a:pt x="161" y="667"/>
                      <a:pt x="161" y="667"/>
                      <a:pt x="161" y="667"/>
                    </a:cubicBezTo>
                    <a:cubicBezTo>
                      <a:pt x="201" y="691"/>
                      <a:pt x="201" y="691"/>
                      <a:pt x="201" y="691"/>
                    </a:cubicBezTo>
                    <a:cubicBezTo>
                      <a:pt x="246" y="645"/>
                      <a:pt x="246" y="645"/>
                      <a:pt x="246" y="645"/>
                    </a:cubicBezTo>
                    <a:cubicBezTo>
                      <a:pt x="258" y="650"/>
                      <a:pt x="271" y="654"/>
                      <a:pt x="283" y="657"/>
                    </a:cubicBezTo>
                    <a:cubicBezTo>
                      <a:pt x="290" y="721"/>
                      <a:pt x="290" y="721"/>
                      <a:pt x="290" y="721"/>
                    </a:cubicBezTo>
                    <a:cubicBezTo>
                      <a:pt x="336" y="727"/>
                      <a:pt x="336" y="727"/>
                      <a:pt x="336" y="727"/>
                    </a:cubicBezTo>
                    <a:cubicBezTo>
                      <a:pt x="361" y="668"/>
                      <a:pt x="361" y="668"/>
                      <a:pt x="361" y="668"/>
                    </a:cubicBezTo>
                    <a:cubicBezTo>
                      <a:pt x="375" y="668"/>
                      <a:pt x="389" y="667"/>
                      <a:pt x="404" y="665"/>
                    </a:cubicBezTo>
                    <a:close/>
                    <a:moveTo>
                      <a:pt x="246" y="566"/>
                    </a:moveTo>
                    <a:cubicBezTo>
                      <a:pt x="134" y="501"/>
                      <a:pt x="96" y="358"/>
                      <a:pt x="160" y="246"/>
                    </a:cubicBezTo>
                    <a:cubicBezTo>
                      <a:pt x="225" y="134"/>
                      <a:pt x="369" y="95"/>
                      <a:pt x="481" y="160"/>
                    </a:cubicBezTo>
                    <a:cubicBezTo>
                      <a:pt x="593" y="225"/>
                      <a:pt x="631" y="368"/>
                      <a:pt x="566" y="481"/>
                    </a:cubicBezTo>
                    <a:cubicBezTo>
                      <a:pt x="502" y="593"/>
                      <a:pt x="358" y="631"/>
                      <a:pt x="246" y="56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xmlns="" id="{319DCEB5-50BF-435D-881D-068528A557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6648" y="2359853"/>
                <a:ext cx="1547283" cy="1550301"/>
              </a:xfrm>
              <a:custGeom>
                <a:avLst/>
                <a:gdLst>
                  <a:gd name="T0" fmla="*/ 435 w 727"/>
                  <a:gd name="T1" fmla="*/ 722 h 728"/>
                  <a:gd name="T2" fmla="*/ 479 w 727"/>
                  <a:gd name="T3" fmla="*/ 646 h 728"/>
                  <a:gd name="T4" fmla="*/ 565 w 727"/>
                  <a:gd name="T5" fmla="*/ 668 h 728"/>
                  <a:gd name="T6" fmla="*/ 577 w 727"/>
                  <a:gd name="T7" fmla="*/ 582 h 728"/>
                  <a:gd name="T8" fmla="*/ 668 w 727"/>
                  <a:gd name="T9" fmla="*/ 567 h 728"/>
                  <a:gd name="T10" fmla="*/ 645 w 727"/>
                  <a:gd name="T11" fmla="*/ 481 h 728"/>
                  <a:gd name="T12" fmla="*/ 721 w 727"/>
                  <a:gd name="T13" fmla="*/ 437 h 728"/>
                  <a:gd name="T14" fmla="*/ 668 w 727"/>
                  <a:gd name="T15" fmla="*/ 367 h 728"/>
                  <a:gd name="T16" fmla="*/ 721 w 727"/>
                  <a:gd name="T17" fmla="*/ 293 h 728"/>
                  <a:gd name="T18" fmla="*/ 645 w 727"/>
                  <a:gd name="T19" fmla="*/ 248 h 728"/>
                  <a:gd name="T20" fmla="*/ 668 w 727"/>
                  <a:gd name="T21" fmla="*/ 163 h 728"/>
                  <a:gd name="T22" fmla="*/ 581 w 727"/>
                  <a:gd name="T23" fmla="*/ 151 h 728"/>
                  <a:gd name="T24" fmla="*/ 566 w 727"/>
                  <a:gd name="T25" fmla="*/ 60 h 728"/>
                  <a:gd name="T26" fmla="*/ 481 w 727"/>
                  <a:gd name="T27" fmla="*/ 83 h 728"/>
                  <a:gd name="T28" fmla="*/ 436 w 727"/>
                  <a:gd name="T29" fmla="*/ 7 h 728"/>
                  <a:gd name="T30" fmla="*/ 366 w 727"/>
                  <a:gd name="T31" fmla="*/ 59 h 728"/>
                  <a:gd name="T32" fmla="*/ 292 w 727"/>
                  <a:gd name="T33" fmla="*/ 7 h 728"/>
                  <a:gd name="T34" fmla="*/ 247 w 727"/>
                  <a:gd name="T35" fmla="*/ 82 h 728"/>
                  <a:gd name="T36" fmla="*/ 162 w 727"/>
                  <a:gd name="T37" fmla="*/ 60 h 728"/>
                  <a:gd name="T38" fmla="*/ 150 w 727"/>
                  <a:gd name="T39" fmla="*/ 147 h 728"/>
                  <a:gd name="T40" fmla="*/ 59 w 727"/>
                  <a:gd name="T41" fmla="*/ 162 h 728"/>
                  <a:gd name="T42" fmla="*/ 82 w 727"/>
                  <a:gd name="T43" fmla="*/ 247 h 728"/>
                  <a:gd name="T44" fmla="*/ 6 w 727"/>
                  <a:gd name="T45" fmla="*/ 291 h 728"/>
                  <a:gd name="T46" fmla="*/ 59 w 727"/>
                  <a:gd name="T47" fmla="*/ 361 h 728"/>
                  <a:gd name="T48" fmla="*/ 6 w 727"/>
                  <a:gd name="T49" fmla="*/ 436 h 728"/>
                  <a:gd name="T50" fmla="*/ 82 w 727"/>
                  <a:gd name="T51" fmla="*/ 480 h 728"/>
                  <a:gd name="T52" fmla="*/ 59 w 727"/>
                  <a:gd name="T53" fmla="*/ 565 h 728"/>
                  <a:gd name="T54" fmla="*/ 146 w 727"/>
                  <a:gd name="T55" fmla="*/ 578 h 728"/>
                  <a:gd name="T56" fmla="*/ 161 w 727"/>
                  <a:gd name="T57" fmla="*/ 668 h 728"/>
                  <a:gd name="T58" fmla="*/ 246 w 727"/>
                  <a:gd name="T59" fmla="*/ 645 h 728"/>
                  <a:gd name="T60" fmla="*/ 290 w 727"/>
                  <a:gd name="T61" fmla="*/ 721 h 728"/>
                  <a:gd name="T62" fmla="*/ 361 w 727"/>
                  <a:gd name="T63" fmla="*/ 669 h 728"/>
                  <a:gd name="T64" fmla="*/ 246 w 727"/>
                  <a:gd name="T65" fmla="*/ 567 h 728"/>
                  <a:gd name="T66" fmla="*/ 481 w 727"/>
                  <a:gd name="T67" fmla="*/ 161 h 728"/>
                  <a:gd name="T68" fmla="*/ 246 w 727"/>
                  <a:gd name="T69" fmla="*/ 567 h 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7" h="728">
                    <a:moveTo>
                      <a:pt x="404" y="666"/>
                    </a:moveTo>
                    <a:cubicBezTo>
                      <a:pt x="435" y="722"/>
                      <a:pt x="435" y="722"/>
                      <a:pt x="435" y="722"/>
                    </a:cubicBezTo>
                    <a:cubicBezTo>
                      <a:pt x="480" y="710"/>
                      <a:pt x="480" y="710"/>
                      <a:pt x="480" y="710"/>
                    </a:cubicBezTo>
                    <a:cubicBezTo>
                      <a:pt x="479" y="646"/>
                      <a:pt x="479" y="646"/>
                      <a:pt x="479" y="646"/>
                    </a:cubicBezTo>
                    <a:cubicBezTo>
                      <a:pt x="491" y="641"/>
                      <a:pt x="503" y="635"/>
                      <a:pt x="514" y="629"/>
                    </a:cubicBezTo>
                    <a:cubicBezTo>
                      <a:pt x="565" y="668"/>
                      <a:pt x="565" y="668"/>
                      <a:pt x="565" y="668"/>
                    </a:cubicBezTo>
                    <a:cubicBezTo>
                      <a:pt x="601" y="640"/>
                      <a:pt x="601" y="640"/>
                      <a:pt x="601" y="640"/>
                    </a:cubicBezTo>
                    <a:cubicBezTo>
                      <a:pt x="577" y="582"/>
                      <a:pt x="577" y="582"/>
                      <a:pt x="577" y="582"/>
                    </a:cubicBezTo>
                    <a:cubicBezTo>
                      <a:pt x="587" y="572"/>
                      <a:pt x="597" y="561"/>
                      <a:pt x="605" y="549"/>
                    </a:cubicBezTo>
                    <a:cubicBezTo>
                      <a:pt x="668" y="567"/>
                      <a:pt x="668" y="567"/>
                      <a:pt x="668" y="567"/>
                    </a:cubicBezTo>
                    <a:cubicBezTo>
                      <a:pt x="691" y="527"/>
                      <a:pt x="691" y="527"/>
                      <a:pt x="691" y="527"/>
                    </a:cubicBezTo>
                    <a:cubicBezTo>
                      <a:pt x="645" y="481"/>
                      <a:pt x="645" y="481"/>
                      <a:pt x="645" y="481"/>
                    </a:cubicBezTo>
                    <a:cubicBezTo>
                      <a:pt x="650" y="469"/>
                      <a:pt x="654" y="457"/>
                      <a:pt x="657" y="445"/>
                    </a:cubicBezTo>
                    <a:cubicBezTo>
                      <a:pt x="721" y="437"/>
                      <a:pt x="721" y="437"/>
                      <a:pt x="721" y="437"/>
                    </a:cubicBezTo>
                    <a:cubicBezTo>
                      <a:pt x="727" y="391"/>
                      <a:pt x="727" y="391"/>
                      <a:pt x="727" y="391"/>
                    </a:cubicBezTo>
                    <a:cubicBezTo>
                      <a:pt x="668" y="367"/>
                      <a:pt x="668" y="367"/>
                      <a:pt x="668" y="367"/>
                    </a:cubicBezTo>
                    <a:cubicBezTo>
                      <a:pt x="668" y="352"/>
                      <a:pt x="667" y="338"/>
                      <a:pt x="666" y="324"/>
                    </a:cubicBezTo>
                    <a:cubicBezTo>
                      <a:pt x="721" y="293"/>
                      <a:pt x="721" y="293"/>
                      <a:pt x="721" y="293"/>
                    </a:cubicBezTo>
                    <a:cubicBezTo>
                      <a:pt x="709" y="248"/>
                      <a:pt x="709" y="248"/>
                      <a:pt x="709" y="248"/>
                    </a:cubicBezTo>
                    <a:cubicBezTo>
                      <a:pt x="645" y="248"/>
                      <a:pt x="645" y="248"/>
                      <a:pt x="645" y="248"/>
                    </a:cubicBezTo>
                    <a:cubicBezTo>
                      <a:pt x="640" y="236"/>
                      <a:pt x="635" y="224"/>
                      <a:pt x="628" y="213"/>
                    </a:cubicBezTo>
                    <a:cubicBezTo>
                      <a:pt x="668" y="163"/>
                      <a:pt x="668" y="163"/>
                      <a:pt x="668" y="163"/>
                    </a:cubicBezTo>
                    <a:cubicBezTo>
                      <a:pt x="640" y="126"/>
                      <a:pt x="640" y="126"/>
                      <a:pt x="640" y="126"/>
                    </a:cubicBezTo>
                    <a:cubicBezTo>
                      <a:pt x="581" y="151"/>
                      <a:pt x="581" y="151"/>
                      <a:pt x="581" y="151"/>
                    </a:cubicBezTo>
                    <a:cubicBezTo>
                      <a:pt x="571" y="140"/>
                      <a:pt x="560" y="131"/>
                      <a:pt x="549" y="122"/>
                    </a:cubicBezTo>
                    <a:cubicBezTo>
                      <a:pt x="566" y="60"/>
                      <a:pt x="566" y="60"/>
                      <a:pt x="566" y="60"/>
                    </a:cubicBezTo>
                    <a:cubicBezTo>
                      <a:pt x="526" y="37"/>
                      <a:pt x="526" y="37"/>
                      <a:pt x="526" y="37"/>
                    </a:cubicBezTo>
                    <a:cubicBezTo>
                      <a:pt x="481" y="83"/>
                      <a:pt x="481" y="83"/>
                      <a:pt x="481" y="83"/>
                    </a:cubicBezTo>
                    <a:cubicBezTo>
                      <a:pt x="469" y="78"/>
                      <a:pt x="456" y="74"/>
                      <a:pt x="444" y="70"/>
                    </a:cubicBezTo>
                    <a:cubicBezTo>
                      <a:pt x="436" y="7"/>
                      <a:pt x="436" y="7"/>
                      <a:pt x="436" y="7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366" y="59"/>
                      <a:pt x="366" y="59"/>
                      <a:pt x="366" y="59"/>
                    </a:cubicBezTo>
                    <a:cubicBezTo>
                      <a:pt x="352" y="59"/>
                      <a:pt x="338" y="60"/>
                      <a:pt x="323" y="62"/>
                    </a:cubicBezTo>
                    <a:cubicBezTo>
                      <a:pt x="292" y="7"/>
                      <a:pt x="292" y="7"/>
                      <a:pt x="292" y="7"/>
                    </a:cubicBezTo>
                    <a:cubicBezTo>
                      <a:pt x="247" y="18"/>
                      <a:pt x="247" y="18"/>
                      <a:pt x="247" y="18"/>
                    </a:cubicBezTo>
                    <a:cubicBezTo>
                      <a:pt x="247" y="82"/>
                      <a:pt x="247" y="82"/>
                      <a:pt x="247" y="82"/>
                    </a:cubicBezTo>
                    <a:cubicBezTo>
                      <a:pt x="236" y="87"/>
                      <a:pt x="224" y="93"/>
                      <a:pt x="212" y="99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50" y="147"/>
                      <a:pt x="150" y="147"/>
                      <a:pt x="150" y="147"/>
                    </a:cubicBezTo>
                    <a:cubicBezTo>
                      <a:pt x="140" y="157"/>
                      <a:pt x="130" y="167"/>
                      <a:pt x="121" y="179"/>
                    </a:cubicBezTo>
                    <a:cubicBezTo>
                      <a:pt x="59" y="162"/>
                      <a:pt x="59" y="162"/>
                      <a:pt x="59" y="162"/>
                    </a:cubicBezTo>
                    <a:cubicBezTo>
                      <a:pt x="36" y="202"/>
                      <a:pt x="36" y="202"/>
                      <a:pt x="36" y="202"/>
                    </a:cubicBezTo>
                    <a:cubicBezTo>
                      <a:pt x="82" y="247"/>
                      <a:pt x="82" y="247"/>
                      <a:pt x="82" y="247"/>
                    </a:cubicBezTo>
                    <a:cubicBezTo>
                      <a:pt x="77" y="259"/>
                      <a:pt x="73" y="271"/>
                      <a:pt x="69" y="284"/>
                    </a:cubicBezTo>
                    <a:cubicBezTo>
                      <a:pt x="6" y="291"/>
                      <a:pt x="6" y="291"/>
                      <a:pt x="6" y="291"/>
                    </a:cubicBezTo>
                    <a:cubicBezTo>
                      <a:pt x="0" y="337"/>
                      <a:pt x="0" y="337"/>
                      <a:pt x="0" y="337"/>
                    </a:cubicBezTo>
                    <a:cubicBezTo>
                      <a:pt x="59" y="361"/>
                      <a:pt x="59" y="361"/>
                      <a:pt x="59" y="361"/>
                    </a:cubicBezTo>
                    <a:cubicBezTo>
                      <a:pt x="59" y="376"/>
                      <a:pt x="59" y="390"/>
                      <a:pt x="61" y="404"/>
                    </a:cubicBezTo>
                    <a:cubicBezTo>
                      <a:pt x="6" y="436"/>
                      <a:pt x="6" y="436"/>
                      <a:pt x="6" y="436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82" y="480"/>
                      <a:pt x="82" y="480"/>
                      <a:pt x="82" y="480"/>
                    </a:cubicBezTo>
                    <a:cubicBezTo>
                      <a:pt x="87" y="492"/>
                      <a:pt x="92" y="504"/>
                      <a:pt x="99" y="515"/>
                    </a:cubicBezTo>
                    <a:cubicBezTo>
                      <a:pt x="59" y="565"/>
                      <a:pt x="59" y="565"/>
                      <a:pt x="59" y="565"/>
                    </a:cubicBezTo>
                    <a:cubicBezTo>
                      <a:pt x="87" y="602"/>
                      <a:pt x="87" y="602"/>
                      <a:pt x="87" y="602"/>
                    </a:cubicBezTo>
                    <a:cubicBezTo>
                      <a:pt x="146" y="578"/>
                      <a:pt x="146" y="578"/>
                      <a:pt x="146" y="578"/>
                    </a:cubicBezTo>
                    <a:cubicBezTo>
                      <a:pt x="156" y="588"/>
                      <a:pt x="167" y="597"/>
                      <a:pt x="178" y="606"/>
                    </a:cubicBezTo>
                    <a:cubicBezTo>
                      <a:pt x="161" y="668"/>
                      <a:pt x="161" y="668"/>
                      <a:pt x="161" y="668"/>
                    </a:cubicBezTo>
                    <a:cubicBezTo>
                      <a:pt x="201" y="691"/>
                      <a:pt x="201" y="691"/>
                      <a:pt x="201" y="691"/>
                    </a:cubicBezTo>
                    <a:cubicBezTo>
                      <a:pt x="246" y="645"/>
                      <a:pt x="246" y="645"/>
                      <a:pt x="246" y="645"/>
                    </a:cubicBezTo>
                    <a:cubicBezTo>
                      <a:pt x="258" y="650"/>
                      <a:pt x="271" y="655"/>
                      <a:pt x="283" y="658"/>
                    </a:cubicBezTo>
                    <a:cubicBezTo>
                      <a:pt x="290" y="721"/>
                      <a:pt x="290" y="721"/>
                      <a:pt x="290" y="721"/>
                    </a:cubicBezTo>
                    <a:cubicBezTo>
                      <a:pt x="336" y="728"/>
                      <a:pt x="336" y="728"/>
                      <a:pt x="336" y="728"/>
                    </a:cubicBezTo>
                    <a:cubicBezTo>
                      <a:pt x="361" y="669"/>
                      <a:pt x="361" y="669"/>
                      <a:pt x="361" y="669"/>
                    </a:cubicBezTo>
                    <a:cubicBezTo>
                      <a:pt x="375" y="669"/>
                      <a:pt x="389" y="668"/>
                      <a:pt x="404" y="666"/>
                    </a:cubicBezTo>
                    <a:close/>
                    <a:moveTo>
                      <a:pt x="246" y="567"/>
                    </a:moveTo>
                    <a:cubicBezTo>
                      <a:pt x="134" y="502"/>
                      <a:pt x="96" y="359"/>
                      <a:pt x="161" y="247"/>
                    </a:cubicBezTo>
                    <a:cubicBezTo>
                      <a:pt x="225" y="135"/>
                      <a:pt x="369" y="96"/>
                      <a:pt x="481" y="161"/>
                    </a:cubicBezTo>
                    <a:cubicBezTo>
                      <a:pt x="593" y="226"/>
                      <a:pt x="631" y="369"/>
                      <a:pt x="566" y="481"/>
                    </a:cubicBezTo>
                    <a:cubicBezTo>
                      <a:pt x="502" y="594"/>
                      <a:pt x="358" y="632"/>
                      <a:pt x="246" y="56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6">
                <a:extLst>
                  <a:ext uri="{FF2B5EF4-FFF2-40B4-BE49-F238E27FC236}">
                    <a16:creationId xmlns:a16="http://schemas.microsoft.com/office/drawing/2014/main" xmlns="" id="{76DDF9C6-F991-4FB2-BA03-3A99EC17AD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7190" y="3946383"/>
                <a:ext cx="1203107" cy="1204617"/>
              </a:xfrm>
              <a:custGeom>
                <a:avLst/>
                <a:gdLst>
                  <a:gd name="T0" fmla="*/ 269 w 565"/>
                  <a:gd name="T1" fmla="*/ 0 h 566"/>
                  <a:gd name="T2" fmla="*/ 226 w 565"/>
                  <a:gd name="T3" fmla="*/ 53 h 566"/>
                  <a:gd name="T4" fmla="*/ 160 w 565"/>
                  <a:gd name="T5" fmla="*/ 27 h 566"/>
                  <a:gd name="T6" fmla="*/ 141 w 565"/>
                  <a:gd name="T7" fmla="*/ 93 h 566"/>
                  <a:gd name="T8" fmla="*/ 73 w 565"/>
                  <a:gd name="T9" fmla="*/ 92 h 566"/>
                  <a:gd name="T10" fmla="*/ 80 w 565"/>
                  <a:gd name="T11" fmla="*/ 160 h 566"/>
                  <a:gd name="T12" fmla="*/ 14 w 565"/>
                  <a:gd name="T13" fmla="*/ 188 h 566"/>
                  <a:gd name="T14" fmla="*/ 48 w 565"/>
                  <a:gd name="T15" fmla="*/ 248 h 566"/>
                  <a:gd name="T16" fmla="*/ 0 w 565"/>
                  <a:gd name="T17" fmla="*/ 296 h 566"/>
                  <a:gd name="T18" fmla="*/ 53 w 565"/>
                  <a:gd name="T19" fmla="*/ 339 h 566"/>
                  <a:gd name="T20" fmla="*/ 27 w 565"/>
                  <a:gd name="T21" fmla="*/ 405 h 566"/>
                  <a:gd name="T22" fmla="*/ 93 w 565"/>
                  <a:gd name="T23" fmla="*/ 424 h 566"/>
                  <a:gd name="T24" fmla="*/ 92 w 565"/>
                  <a:gd name="T25" fmla="*/ 492 h 566"/>
                  <a:gd name="T26" fmla="*/ 160 w 565"/>
                  <a:gd name="T27" fmla="*/ 485 h 566"/>
                  <a:gd name="T28" fmla="*/ 188 w 565"/>
                  <a:gd name="T29" fmla="*/ 550 h 566"/>
                  <a:gd name="T30" fmla="*/ 248 w 565"/>
                  <a:gd name="T31" fmla="*/ 517 h 566"/>
                  <a:gd name="T32" fmla="*/ 296 w 565"/>
                  <a:gd name="T33" fmla="*/ 566 h 566"/>
                  <a:gd name="T34" fmla="*/ 339 w 565"/>
                  <a:gd name="T35" fmla="*/ 513 h 566"/>
                  <a:gd name="T36" fmla="*/ 405 w 565"/>
                  <a:gd name="T37" fmla="*/ 538 h 566"/>
                  <a:gd name="T38" fmla="*/ 424 w 565"/>
                  <a:gd name="T39" fmla="*/ 473 h 566"/>
                  <a:gd name="T40" fmla="*/ 492 w 565"/>
                  <a:gd name="T41" fmla="*/ 473 h 566"/>
                  <a:gd name="T42" fmla="*/ 485 w 565"/>
                  <a:gd name="T43" fmla="*/ 405 h 566"/>
                  <a:gd name="T44" fmla="*/ 550 w 565"/>
                  <a:gd name="T45" fmla="*/ 377 h 566"/>
                  <a:gd name="T46" fmla="*/ 517 w 565"/>
                  <a:gd name="T47" fmla="*/ 317 h 566"/>
                  <a:gd name="T48" fmla="*/ 565 w 565"/>
                  <a:gd name="T49" fmla="*/ 269 h 566"/>
                  <a:gd name="T50" fmla="*/ 512 w 565"/>
                  <a:gd name="T51" fmla="*/ 226 h 566"/>
                  <a:gd name="T52" fmla="*/ 538 w 565"/>
                  <a:gd name="T53" fmla="*/ 160 h 566"/>
                  <a:gd name="T54" fmla="*/ 472 w 565"/>
                  <a:gd name="T55" fmla="*/ 141 h 566"/>
                  <a:gd name="T56" fmla="*/ 473 w 565"/>
                  <a:gd name="T57" fmla="*/ 73 h 566"/>
                  <a:gd name="T58" fmla="*/ 405 w 565"/>
                  <a:gd name="T59" fmla="*/ 80 h 566"/>
                  <a:gd name="T60" fmla="*/ 377 w 565"/>
                  <a:gd name="T61" fmla="*/ 15 h 566"/>
                  <a:gd name="T62" fmla="*/ 317 w 565"/>
                  <a:gd name="T63" fmla="*/ 48 h 566"/>
                  <a:gd name="T64" fmla="*/ 328 w 565"/>
                  <a:gd name="T65" fmla="*/ 121 h 566"/>
                  <a:gd name="T66" fmla="*/ 237 w 565"/>
                  <a:gd name="T67" fmla="*/ 445 h 566"/>
                  <a:gd name="T68" fmla="*/ 328 w 565"/>
                  <a:gd name="T69" fmla="*/ 121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5" h="566">
                    <a:moveTo>
                      <a:pt x="287" y="46"/>
                    </a:moveTo>
                    <a:cubicBezTo>
                      <a:pt x="269" y="0"/>
                      <a:pt x="269" y="0"/>
                      <a:pt x="269" y="0"/>
                    </a:cubicBezTo>
                    <a:cubicBezTo>
                      <a:pt x="233" y="4"/>
                      <a:pt x="233" y="4"/>
                      <a:pt x="233" y="4"/>
                    </a:cubicBezTo>
                    <a:cubicBezTo>
                      <a:pt x="226" y="53"/>
                      <a:pt x="226" y="53"/>
                      <a:pt x="226" y="53"/>
                    </a:cubicBezTo>
                    <a:cubicBezTo>
                      <a:pt x="215" y="55"/>
                      <a:pt x="205" y="59"/>
                      <a:pt x="194" y="63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41" y="93"/>
                      <a:pt x="141" y="93"/>
                      <a:pt x="141" y="93"/>
                    </a:cubicBezTo>
                    <a:cubicBezTo>
                      <a:pt x="133" y="99"/>
                      <a:pt x="125" y="105"/>
                      <a:pt x="118" y="11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80" y="160"/>
                      <a:pt x="80" y="160"/>
                      <a:pt x="80" y="160"/>
                    </a:cubicBezTo>
                    <a:cubicBezTo>
                      <a:pt x="74" y="169"/>
                      <a:pt x="69" y="179"/>
                      <a:pt x="65" y="190"/>
                    </a:cubicBezTo>
                    <a:cubicBezTo>
                      <a:pt x="14" y="188"/>
                      <a:pt x="14" y="188"/>
                      <a:pt x="14" y="188"/>
                    </a:cubicBezTo>
                    <a:cubicBezTo>
                      <a:pt x="5" y="223"/>
                      <a:pt x="5" y="223"/>
                      <a:pt x="5" y="223"/>
                    </a:cubicBezTo>
                    <a:cubicBezTo>
                      <a:pt x="48" y="248"/>
                      <a:pt x="48" y="248"/>
                      <a:pt x="48" y="248"/>
                    </a:cubicBezTo>
                    <a:cubicBezTo>
                      <a:pt x="47" y="258"/>
                      <a:pt x="46" y="268"/>
                      <a:pt x="46" y="278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4" y="332"/>
                      <a:pt x="4" y="332"/>
                      <a:pt x="4" y="332"/>
                    </a:cubicBezTo>
                    <a:cubicBezTo>
                      <a:pt x="53" y="339"/>
                      <a:pt x="53" y="339"/>
                      <a:pt x="53" y="339"/>
                    </a:cubicBezTo>
                    <a:cubicBezTo>
                      <a:pt x="55" y="350"/>
                      <a:pt x="59" y="360"/>
                      <a:pt x="63" y="371"/>
                    </a:cubicBezTo>
                    <a:cubicBezTo>
                      <a:pt x="27" y="405"/>
                      <a:pt x="27" y="405"/>
                      <a:pt x="27" y="405"/>
                    </a:cubicBezTo>
                    <a:cubicBezTo>
                      <a:pt x="45" y="436"/>
                      <a:pt x="45" y="436"/>
                      <a:pt x="45" y="436"/>
                    </a:cubicBezTo>
                    <a:cubicBezTo>
                      <a:pt x="93" y="424"/>
                      <a:pt x="93" y="424"/>
                      <a:pt x="93" y="424"/>
                    </a:cubicBezTo>
                    <a:cubicBezTo>
                      <a:pt x="99" y="432"/>
                      <a:pt x="105" y="440"/>
                      <a:pt x="112" y="447"/>
                    </a:cubicBezTo>
                    <a:cubicBezTo>
                      <a:pt x="92" y="492"/>
                      <a:pt x="92" y="492"/>
                      <a:pt x="92" y="492"/>
                    </a:cubicBezTo>
                    <a:cubicBezTo>
                      <a:pt x="120" y="515"/>
                      <a:pt x="120" y="515"/>
                      <a:pt x="120" y="515"/>
                    </a:cubicBezTo>
                    <a:cubicBezTo>
                      <a:pt x="160" y="485"/>
                      <a:pt x="160" y="485"/>
                      <a:pt x="160" y="485"/>
                    </a:cubicBezTo>
                    <a:cubicBezTo>
                      <a:pt x="169" y="491"/>
                      <a:pt x="179" y="496"/>
                      <a:pt x="189" y="500"/>
                    </a:cubicBezTo>
                    <a:cubicBezTo>
                      <a:pt x="188" y="550"/>
                      <a:pt x="188" y="550"/>
                      <a:pt x="188" y="550"/>
                    </a:cubicBezTo>
                    <a:cubicBezTo>
                      <a:pt x="223" y="560"/>
                      <a:pt x="223" y="560"/>
                      <a:pt x="223" y="560"/>
                    </a:cubicBezTo>
                    <a:cubicBezTo>
                      <a:pt x="248" y="517"/>
                      <a:pt x="248" y="517"/>
                      <a:pt x="248" y="517"/>
                    </a:cubicBezTo>
                    <a:cubicBezTo>
                      <a:pt x="258" y="518"/>
                      <a:pt x="268" y="519"/>
                      <a:pt x="278" y="519"/>
                    </a:cubicBezTo>
                    <a:cubicBezTo>
                      <a:pt x="296" y="566"/>
                      <a:pt x="296" y="566"/>
                      <a:pt x="296" y="566"/>
                    </a:cubicBezTo>
                    <a:cubicBezTo>
                      <a:pt x="332" y="562"/>
                      <a:pt x="332" y="562"/>
                      <a:pt x="332" y="562"/>
                    </a:cubicBezTo>
                    <a:cubicBezTo>
                      <a:pt x="339" y="513"/>
                      <a:pt x="339" y="513"/>
                      <a:pt x="339" y="513"/>
                    </a:cubicBezTo>
                    <a:cubicBezTo>
                      <a:pt x="350" y="510"/>
                      <a:pt x="360" y="507"/>
                      <a:pt x="371" y="502"/>
                    </a:cubicBezTo>
                    <a:cubicBezTo>
                      <a:pt x="405" y="538"/>
                      <a:pt x="405" y="538"/>
                      <a:pt x="405" y="538"/>
                    </a:cubicBezTo>
                    <a:cubicBezTo>
                      <a:pt x="436" y="521"/>
                      <a:pt x="436" y="521"/>
                      <a:pt x="436" y="521"/>
                    </a:cubicBezTo>
                    <a:cubicBezTo>
                      <a:pt x="424" y="473"/>
                      <a:pt x="424" y="473"/>
                      <a:pt x="424" y="473"/>
                    </a:cubicBezTo>
                    <a:cubicBezTo>
                      <a:pt x="432" y="467"/>
                      <a:pt x="440" y="460"/>
                      <a:pt x="447" y="453"/>
                    </a:cubicBezTo>
                    <a:cubicBezTo>
                      <a:pt x="492" y="473"/>
                      <a:pt x="492" y="473"/>
                      <a:pt x="492" y="473"/>
                    </a:cubicBezTo>
                    <a:cubicBezTo>
                      <a:pt x="515" y="445"/>
                      <a:pt x="515" y="445"/>
                      <a:pt x="515" y="445"/>
                    </a:cubicBezTo>
                    <a:cubicBezTo>
                      <a:pt x="485" y="405"/>
                      <a:pt x="485" y="405"/>
                      <a:pt x="485" y="405"/>
                    </a:cubicBezTo>
                    <a:cubicBezTo>
                      <a:pt x="491" y="396"/>
                      <a:pt x="496" y="386"/>
                      <a:pt x="500" y="376"/>
                    </a:cubicBezTo>
                    <a:cubicBezTo>
                      <a:pt x="550" y="377"/>
                      <a:pt x="550" y="377"/>
                      <a:pt x="550" y="377"/>
                    </a:cubicBezTo>
                    <a:cubicBezTo>
                      <a:pt x="560" y="342"/>
                      <a:pt x="560" y="342"/>
                      <a:pt x="560" y="342"/>
                    </a:cubicBezTo>
                    <a:cubicBezTo>
                      <a:pt x="517" y="317"/>
                      <a:pt x="517" y="317"/>
                      <a:pt x="517" y="317"/>
                    </a:cubicBezTo>
                    <a:cubicBezTo>
                      <a:pt x="518" y="307"/>
                      <a:pt x="519" y="297"/>
                      <a:pt x="519" y="287"/>
                    </a:cubicBezTo>
                    <a:cubicBezTo>
                      <a:pt x="565" y="269"/>
                      <a:pt x="565" y="269"/>
                      <a:pt x="565" y="269"/>
                    </a:cubicBezTo>
                    <a:cubicBezTo>
                      <a:pt x="561" y="233"/>
                      <a:pt x="561" y="233"/>
                      <a:pt x="561" y="233"/>
                    </a:cubicBezTo>
                    <a:cubicBezTo>
                      <a:pt x="512" y="226"/>
                      <a:pt x="512" y="226"/>
                      <a:pt x="512" y="226"/>
                    </a:cubicBezTo>
                    <a:cubicBezTo>
                      <a:pt x="510" y="216"/>
                      <a:pt x="506" y="205"/>
                      <a:pt x="502" y="195"/>
                    </a:cubicBezTo>
                    <a:cubicBezTo>
                      <a:pt x="538" y="160"/>
                      <a:pt x="538" y="160"/>
                      <a:pt x="538" y="160"/>
                    </a:cubicBezTo>
                    <a:cubicBezTo>
                      <a:pt x="520" y="129"/>
                      <a:pt x="520" y="129"/>
                      <a:pt x="520" y="129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466" y="133"/>
                      <a:pt x="460" y="126"/>
                      <a:pt x="453" y="118"/>
                    </a:cubicBezTo>
                    <a:cubicBezTo>
                      <a:pt x="473" y="73"/>
                      <a:pt x="473" y="73"/>
                      <a:pt x="473" y="73"/>
                    </a:cubicBezTo>
                    <a:cubicBezTo>
                      <a:pt x="445" y="51"/>
                      <a:pt x="445" y="51"/>
                      <a:pt x="445" y="51"/>
                    </a:cubicBezTo>
                    <a:cubicBezTo>
                      <a:pt x="405" y="80"/>
                      <a:pt x="405" y="80"/>
                      <a:pt x="405" y="80"/>
                    </a:cubicBezTo>
                    <a:cubicBezTo>
                      <a:pt x="396" y="75"/>
                      <a:pt x="386" y="69"/>
                      <a:pt x="376" y="65"/>
                    </a:cubicBezTo>
                    <a:cubicBezTo>
                      <a:pt x="377" y="15"/>
                      <a:pt x="377" y="15"/>
                      <a:pt x="377" y="15"/>
                    </a:cubicBezTo>
                    <a:cubicBezTo>
                      <a:pt x="342" y="5"/>
                      <a:pt x="342" y="5"/>
                      <a:pt x="342" y="5"/>
                    </a:cubicBezTo>
                    <a:cubicBezTo>
                      <a:pt x="317" y="48"/>
                      <a:pt x="317" y="48"/>
                      <a:pt x="317" y="48"/>
                    </a:cubicBezTo>
                    <a:cubicBezTo>
                      <a:pt x="307" y="47"/>
                      <a:pt x="297" y="46"/>
                      <a:pt x="287" y="46"/>
                    </a:cubicBezTo>
                    <a:close/>
                    <a:moveTo>
                      <a:pt x="328" y="121"/>
                    </a:moveTo>
                    <a:cubicBezTo>
                      <a:pt x="418" y="146"/>
                      <a:pt x="470" y="239"/>
                      <a:pt x="444" y="328"/>
                    </a:cubicBezTo>
                    <a:cubicBezTo>
                      <a:pt x="419" y="418"/>
                      <a:pt x="326" y="470"/>
                      <a:pt x="237" y="445"/>
                    </a:cubicBezTo>
                    <a:cubicBezTo>
                      <a:pt x="147" y="419"/>
                      <a:pt x="95" y="326"/>
                      <a:pt x="121" y="237"/>
                    </a:cubicBezTo>
                    <a:cubicBezTo>
                      <a:pt x="146" y="148"/>
                      <a:pt x="239" y="96"/>
                      <a:pt x="328" y="121"/>
                    </a:cubicBezTo>
                    <a:close/>
                  </a:path>
                </a:pathLst>
              </a:custGeom>
              <a:solidFill>
                <a:srgbClr val="DADFE1"/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93" name="Group 92" descr="This image is an icon of a presentation board. ">
                <a:extLst>
                  <a:ext uri="{FF2B5EF4-FFF2-40B4-BE49-F238E27FC236}">
                    <a16:creationId xmlns:a16="http://schemas.microsoft.com/office/drawing/2014/main" xmlns="" id="{9DDFE4D5-2735-4EBB-800C-37964549C284}"/>
                  </a:ext>
                </a:extLst>
              </p:cNvPr>
              <p:cNvGrpSpPr/>
              <p:nvPr/>
            </p:nvGrpSpPr>
            <p:grpSpPr>
              <a:xfrm>
                <a:off x="4982512" y="2654094"/>
                <a:ext cx="333000" cy="344414"/>
                <a:chOff x="11612563" y="4081463"/>
                <a:chExt cx="277813" cy="287337"/>
              </a:xfrm>
              <a:solidFill>
                <a:schemeClr val="accent1"/>
              </a:solidFill>
              <a:effectLst/>
            </p:grpSpPr>
            <p:sp>
              <p:nvSpPr>
                <p:cNvPr id="108" name="Freeform 4632">
                  <a:extLst>
                    <a:ext uri="{FF2B5EF4-FFF2-40B4-BE49-F238E27FC236}">
                      <a16:creationId xmlns:a16="http://schemas.microsoft.com/office/drawing/2014/main" xmlns="" id="{BA70E613-576C-4DA1-A366-176A127978C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626850" y="4081463"/>
                  <a:ext cx="249238" cy="173038"/>
                </a:xfrm>
                <a:custGeom>
                  <a:avLst/>
                  <a:gdLst>
                    <a:gd name="T0" fmla="*/ 452 w 784"/>
                    <a:gd name="T1" fmla="*/ 120 h 542"/>
                    <a:gd name="T2" fmla="*/ 302 w 784"/>
                    <a:gd name="T3" fmla="*/ 150 h 542"/>
                    <a:gd name="T4" fmla="*/ 16 w 784"/>
                    <a:gd name="T5" fmla="*/ 542 h 542"/>
                    <a:gd name="T6" fmla="*/ 772 w 784"/>
                    <a:gd name="T7" fmla="*/ 542 h 542"/>
                    <a:gd name="T8" fmla="*/ 777 w 784"/>
                    <a:gd name="T9" fmla="*/ 539 h 542"/>
                    <a:gd name="T10" fmla="*/ 781 w 784"/>
                    <a:gd name="T11" fmla="*/ 535 h 542"/>
                    <a:gd name="T12" fmla="*/ 783 w 784"/>
                    <a:gd name="T13" fmla="*/ 529 h 542"/>
                    <a:gd name="T14" fmla="*/ 784 w 784"/>
                    <a:gd name="T15" fmla="*/ 135 h 542"/>
                    <a:gd name="T16" fmla="*/ 783 w 784"/>
                    <a:gd name="T17" fmla="*/ 129 h 542"/>
                    <a:gd name="T18" fmla="*/ 780 w 784"/>
                    <a:gd name="T19" fmla="*/ 125 h 542"/>
                    <a:gd name="T20" fmla="*/ 775 w 784"/>
                    <a:gd name="T21" fmla="*/ 121 h 542"/>
                    <a:gd name="T22" fmla="*/ 768 w 784"/>
                    <a:gd name="T23" fmla="*/ 120 h 542"/>
                    <a:gd name="T24" fmla="*/ 483 w 784"/>
                    <a:gd name="T25" fmla="*/ 105 h 542"/>
                    <a:gd name="T26" fmla="*/ 481 w 784"/>
                    <a:gd name="T27" fmla="*/ 99 h 542"/>
                    <a:gd name="T28" fmla="*/ 478 w 784"/>
                    <a:gd name="T29" fmla="*/ 94 h 542"/>
                    <a:gd name="T30" fmla="*/ 474 w 784"/>
                    <a:gd name="T31" fmla="*/ 91 h 542"/>
                    <a:gd name="T32" fmla="*/ 468 w 784"/>
                    <a:gd name="T33" fmla="*/ 90 h 542"/>
                    <a:gd name="T34" fmla="*/ 392 w 784"/>
                    <a:gd name="T35" fmla="*/ 14 h 542"/>
                    <a:gd name="T36" fmla="*/ 391 w 784"/>
                    <a:gd name="T37" fmla="*/ 9 h 542"/>
                    <a:gd name="T38" fmla="*/ 388 w 784"/>
                    <a:gd name="T39" fmla="*/ 4 h 542"/>
                    <a:gd name="T40" fmla="*/ 383 w 784"/>
                    <a:gd name="T41" fmla="*/ 1 h 542"/>
                    <a:gd name="T42" fmla="*/ 378 w 784"/>
                    <a:gd name="T43" fmla="*/ 0 h 542"/>
                    <a:gd name="T44" fmla="*/ 371 w 784"/>
                    <a:gd name="T45" fmla="*/ 1 h 542"/>
                    <a:gd name="T46" fmla="*/ 366 w 784"/>
                    <a:gd name="T47" fmla="*/ 4 h 542"/>
                    <a:gd name="T48" fmla="*/ 363 w 784"/>
                    <a:gd name="T49" fmla="*/ 9 h 542"/>
                    <a:gd name="T50" fmla="*/ 362 w 784"/>
                    <a:gd name="T51" fmla="*/ 14 h 542"/>
                    <a:gd name="T52" fmla="*/ 287 w 784"/>
                    <a:gd name="T53" fmla="*/ 90 h 542"/>
                    <a:gd name="T54" fmla="*/ 282 w 784"/>
                    <a:gd name="T55" fmla="*/ 91 h 542"/>
                    <a:gd name="T56" fmla="*/ 276 w 784"/>
                    <a:gd name="T57" fmla="*/ 94 h 542"/>
                    <a:gd name="T58" fmla="*/ 273 w 784"/>
                    <a:gd name="T59" fmla="*/ 99 h 542"/>
                    <a:gd name="T60" fmla="*/ 271 w 784"/>
                    <a:gd name="T61" fmla="*/ 105 h 542"/>
                    <a:gd name="T62" fmla="*/ 16 w 784"/>
                    <a:gd name="T63" fmla="*/ 120 h 542"/>
                    <a:gd name="T64" fmla="*/ 11 w 784"/>
                    <a:gd name="T65" fmla="*/ 121 h 542"/>
                    <a:gd name="T66" fmla="*/ 5 w 784"/>
                    <a:gd name="T67" fmla="*/ 125 h 542"/>
                    <a:gd name="T68" fmla="*/ 1 w 784"/>
                    <a:gd name="T69" fmla="*/ 129 h 542"/>
                    <a:gd name="T70" fmla="*/ 0 w 784"/>
                    <a:gd name="T71" fmla="*/ 135 h 542"/>
                    <a:gd name="T72" fmla="*/ 1 w 784"/>
                    <a:gd name="T73" fmla="*/ 529 h 542"/>
                    <a:gd name="T74" fmla="*/ 4 w 784"/>
                    <a:gd name="T75" fmla="*/ 535 h 542"/>
                    <a:gd name="T76" fmla="*/ 7 w 784"/>
                    <a:gd name="T77" fmla="*/ 539 h 542"/>
                    <a:gd name="T78" fmla="*/ 13 w 784"/>
                    <a:gd name="T79" fmla="*/ 542 h 542"/>
                    <a:gd name="T80" fmla="*/ 16 w 784"/>
                    <a:gd name="T81" fmla="*/ 542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84" h="542">
                      <a:moveTo>
                        <a:pt x="302" y="120"/>
                      </a:moveTo>
                      <a:lnTo>
                        <a:pt x="452" y="120"/>
                      </a:lnTo>
                      <a:lnTo>
                        <a:pt x="452" y="150"/>
                      </a:lnTo>
                      <a:lnTo>
                        <a:pt x="302" y="150"/>
                      </a:lnTo>
                      <a:lnTo>
                        <a:pt x="302" y="120"/>
                      </a:lnTo>
                      <a:close/>
                      <a:moveTo>
                        <a:pt x="16" y="542"/>
                      </a:moveTo>
                      <a:lnTo>
                        <a:pt x="768" y="542"/>
                      </a:lnTo>
                      <a:lnTo>
                        <a:pt x="772" y="542"/>
                      </a:lnTo>
                      <a:lnTo>
                        <a:pt x="775" y="540"/>
                      </a:lnTo>
                      <a:lnTo>
                        <a:pt x="777" y="539"/>
                      </a:lnTo>
                      <a:lnTo>
                        <a:pt x="780" y="537"/>
                      </a:lnTo>
                      <a:lnTo>
                        <a:pt x="781" y="535"/>
                      </a:lnTo>
                      <a:lnTo>
                        <a:pt x="783" y="533"/>
                      </a:lnTo>
                      <a:lnTo>
                        <a:pt x="783" y="529"/>
                      </a:lnTo>
                      <a:lnTo>
                        <a:pt x="784" y="527"/>
                      </a:lnTo>
                      <a:lnTo>
                        <a:pt x="784" y="135"/>
                      </a:lnTo>
                      <a:lnTo>
                        <a:pt x="783" y="132"/>
                      </a:lnTo>
                      <a:lnTo>
                        <a:pt x="783" y="129"/>
                      </a:lnTo>
                      <a:lnTo>
                        <a:pt x="781" y="127"/>
                      </a:lnTo>
                      <a:lnTo>
                        <a:pt x="780" y="125"/>
                      </a:lnTo>
                      <a:lnTo>
                        <a:pt x="777" y="123"/>
                      </a:lnTo>
                      <a:lnTo>
                        <a:pt x="775" y="121"/>
                      </a:lnTo>
                      <a:lnTo>
                        <a:pt x="772" y="120"/>
                      </a:lnTo>
                      <a:lnTo>
                        <a:pt x="768" y="120"/>
                      </a:lnTo>
                      <a:lnTo>
                        <a:pt x="483" y="120"/>
                      </a:lnTo>
                      <a:lnTo>
                        <a:pt x="483" y="105"/>
                      </a:lnTo>
                      <a:lnTo>
                        <a:pt x="483" y="102"/>
                      </a:lnTo>
                      <a:lnTo>
                        <a:pt x="481" y="99"/>
                      </a:lnTo>
                      <a:lnTo>
                        <a:pt x="480" y="97"/>
                      </a:lnTo>
                      <a:lnTo>
                        <a:pt x="478" y="94"/>
                      </a:lnTo>
                      <a:lnTo>
                        <a:pt x="476" y="92"/>
                      </a:lnTo>
                      <a:lnTo>
                        <a:pt x="474" y="91"/>
                      </a:lnTo>
                      <a:lnTo>
                        <a:pt x="470" y="90"/>
                      </a:lnTo>
                      <a:lnTo>
                        <a:pt x="468" y="90"/>
                      </a:lnTo>
                      <a:lnTo>
                        <a:pt x="392" y="90"/>
                      </a:lnTo>
                      <a:lnTo>
                        <a:pt x="392" y="14"/>
                      </a:lnTo>
                      <a:lnTo>
                        <a:pt x="392" y="12"/>
                      </a:lnTo>
                      <a:lnTo>
                        <a:pt x="391" y="9"/>
                      </a:lnTo>
                      <a:lnTo>
                        <a:pt x="390" y="6"/>
                      </a:lnTo>
                      <a:lnTo>
                        <a:pt x="388" y="4"/>
                      </a:lnTo>
                      <a:lnTo>
                        <a:pt x="385" y="2"/>
                      </a:lnTo>
                      <a:lnTo>
                        <a:pt x="383" y="1"/>
                      </a:lnTo>
                      <a:lnTo>
                        <a:pt x="380" y="0"/>
                      </a:lnTo>
                      <a:lnTo>
                        <a:pt x="378" y="0"/>
                      </a:lnTo>
                      <a:lnTo>
                        <a:pt x="374" y="0"/>
                      </a:lnTo>
                      <a:lnTo>
                        <a:pt x="371" y="1"/>
                      </a:lnTo>
                      <a:lnTo>
                        <a:pt x="369" y="2"/>
                      </a:lnTo>
                      <a:lnTo>
                        <a:pt x="366" y="4"/>
                      </a:lnTo>
                      <a:lnTo>
                        <a:pt x="365" y="6"/>
                      </a:lnTo>
                      <a:lnTo>
                        <a:pt x="363" y="9"/>
                      </a:lnTo>
                      <a:lnTo>
                        <a:pt x="363" y="12"/>
                      </a:lnTo>
                      <a:lnTo>
                        <a:pt x="362" y="14"/>
                      </a:lnTo>
                      <a:lnTo>
                        <a:pt x="362" y="90"/>
                      </a:lnTo>
                      <a:lnTo>
                        <a:pt x="287" y="90"/>
                      </a:lnTo>
                      <a:lnTo>
                        <a:pt x="284" y="90"/>
                      </a:lnTo>
                      <a:lnTo>
                        <a:pt x="282" y="91"/>
                      </a:lnTo>
                      <a:lnTo>
                        <a:pt x="278" y="92"/>
                      </a:lnTo>
                      <a:lnTo>
                        <a:pt x="276" y="94"/>
                      </a:lnTo>
                      <a:lnTo>
                        <a:pt x="275" y="97"/>
                      </a:lnTo>
                      <a:lnTo>
                        <a:pt x="273" y="99"/>
                      </a:lnTo>
                      <a:lnTo>
                        <a:pt x="273" y="102"/>
                      </a:lnTo>
                      <a:lnTo>
                        <a:pt x="271" y="105"/>
                      </a:lnTo>
                      <a:lnTo>
                        <a:pt x="271" y="120"/>
                      </a:lnTo>
                      <a:lnTo>
                        <a:pt x="16" y="120"/>
                      </a:lnTo>
                      <a:lnTo>
                        <a:pt x="13" y="120"/>
                      </a:lnTo>
                      <a:lnTo>
                        <a:pt x="11" y="121"/>
                      </a:lnTo>
                      <a:lnTo>
                        <a:pt x="7" y="123"/>
                      </a:lnTo>
                      <a:lnTo>
                        <a:pt x="5" y="125"/>
                      </a:lnTo>
                      <a:lnTo>
                        <a:pt x="4" y="127"/>
                      </a:lnTo>
                      <a:lnTo>
                        <a:pt x="1" y="129"/>
                      </a:lnTo>
                      <a:lnTo>
                        <a:pt x="1" y="132"/>
                      </a:lnTo>
                      <a:lnTo>
                        <a:pt x="0" y="135"/>
                      </a:lnTo>
                      <a:lnTo>
                        <a:pt x="0" y="527"/>
                      </a:lnTo>
                      <a:lnTo>
                        <a:pt x="1" y="529"/>
                      </a:lnTo>
                      <a:lnTo>
                        <a:pt x="1" y="533"/>
                      </a:lnTo>
                      <a:lnTo>
                        <a:pt x="4" y="535"/>
                      </a:lnTo>
                      <a:lnTo>
                        <a:pt x="5" y="537"/>
                      </a:lnTo>
                      <a:lnTo>
                        <a:pt x="7" y="539"/>
                      </a:lnTo>
                      <a:lnTo>
                        <a:pt x="11" y="540"/>
                      </a:lnTo>
                      <a:lnTo>
                        <a:pt x="13" y="542"/>
                      </a:lnTo>
                      <a:lnTo>
                        <a:pt x="16" y="542"/>
                      </a:lnTo>
                      <a:lnTo>
                        <a:pt x="16" y="5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4633">
                  <a:extLst>
                    <a:ext uri="{FF2B5EF4-FFF2-40B4-BE49-F238E27FC236}">
                      <a16:creationId xmlns:a16="http://schemas.microsoft.com/office/drawing/2014/main" xmlns="" id="{EA108E67-3940-4E4F-AC05-4C482B556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12563" y="4264025"/>
                  <a:ext cx="277813" cy="104775"/>
                </a:xfrm>
                <a:custGeom>
                  <a:avLst/>
                  <a:gdLst>
                    <a:gd name="T0" fmla="*/ 45 w 874"/>
                    <a:gd name="T1" fmla="*/ 0 h 331"/>
                    <a:gd name="T2" fmla="*/ 26 w 874"/>
                    <a:gd name="T3" fmla="*/ 2 h 331"/>
                    <a:gd name="T4" fmla="*/ 13 w 874"/>
                    <a:gd name="T5" fmla="*/ 11 h 331"/>
                    <a:gd name="T6" fmla="*/ 4 w 874"/>
                    <a:gd name="T7" fmla="*/ 26 h 331"/>
                    <a:gd name="T8" fmla="*/ 0 w 874"/>
                    <a:gd name="T9" fmla="*/ 45 h 331"/>
                    <a:gd name="T10" fmla="*/ 4 w 874"/>
                    <a:gd name="T11" fmla="*/ 64 h 331"/>
                    <a:gd name="T12" fmla="*/ 13 w 874"/>
                    <a:gd name="T13" fmla="*/ 78 h 331"/>
                    <a:gd name="T14" fmla="*/ 26 w 874"/>
                    <a:gd name="T15" fmla="*/ 87 h 331"/>
                    <a:gd name="T16" fmla="*/ 45 w 874"/>
                    <a:gd name="T17" fmla="*/ 90 h 331"/>
                    <a:gd name="T18" fmla="*/ 105 w 874"/>
                    <a:gd name="T19" fmla="*/ 310 h 331"/>
                    <a:gd name="T20" fmla="*/ 103 w 874"/>
                    <a:gd name="T21" fmla="*/ 315 h 331"/>
                    <a:gd name="T22" fmla="*/ 104 w 874"/>
                    <a:gd name="T23" fmla="*/ 321 h 331"/>
                    <a:gd name="T24" fmla="*/ 106 w 874"/>
                    <a:gd name="T25" fmla="*/ 325 h 331"/>
                    <a:gd name="T26" fmla="*/ 112 w 874"/>
                    <a:gd name="T27" fmla="*/ 330 h 331"/>
                    <a:gd name="T28" fmla="*/ 119 w 874"/>
                    <a:gd name="T29" fmla="*/ 331 h 331"/>
                    <a:gd name="T30" fmla="*/ 127 w 874"/>
                    <a:gd name="T31" fmla="*/ 329 h 331"/>
                    <a:gd name="T32" fmla="*/ 132 w 874"/>
                    <a:gd name="T33" fmla="*/ 323 h 331"/>
                    <a:gd name="T34" fmla="*/ 407 w 874"/>
                    <a:gd name="T35" fmla="*/ 90 h 331"/>
                    <a:gd name="T36" fmla="*/ 408 w 874"/>
                    <a:gd name="T37" fmla="*/ 319 h 331"/>
                    <a:gd name="T38" fmla="*/ 410 w 874"/>
                    <a:gd name="T39" fmla="*/ 324 h 331"/>
                    <a:gd name="T40" fmla="*/ 414 w 874"/>
                    <a:gd name="T41" fmla="*/ 329 h 331"/>
                    <a:gd name="T42" fmla="*/ 419 w 874"/>
                    <a:gd name="T43" fmla="*/ 331 h 331"/>
                    <a:gd name="T44" fmla="*/ 425 w 874"/>
                    <a:gd name="T45" fmla="*/ 331 h 331"/>
                    <a:gd name="T46" fmla="*/ 430 w 874"/>
                    <a:gd name="T47" fmla="*/ 329 h 331"/>
                    <a:gd name="T48" fmla="*/ 435 w 874"/>
                    <a:gd name="T49" fmla="*/ 324 h 331"/>
                    <a:gd name="T50" fmla="*/ 437 w 874"/>
                    <a:gd name="T51" fmla="*/ 319 h 331"/>
                    <a:gd name="T52" fmla="*/ 437 w 874"/>
                    <a:gd name="T53" fmla="*/ 90 h 331"/>
                    <a:gd name="T54" fmla="*/ 713 w 874"/>
                    <a:gd name="T55" fmla="*/ 323 h 331"/>
                    <a:gd name="T56" fmla="*/ 718 w 874"/>
                    <a:gd name="T57" fmla="*/ 329 h 331"/>
                    <a:gd name="T58" fmla="*/ 726 w 874"/>
                    <a:gd name="T59" fmla="*/ 331 h 331"/>
                    <a:gd name="T60" fmla="*/ 733 w 874"/>
                    <a:gd name="T61" fmla="*/ 330 h 331"/>
                    <a:gd name="T62" fmla="*/ 738 w 874"/>
                    <a:gd name="T63" fmla="*/ 325 h 331"/>
                    <a:gd name="T64" fmla="*/ 740 w 874"/>
                    <a:gd name="T65" fmla="*/ 321 h 331"/>
                    <a:gd name="T66" fmla="*/ 741 w 874"/>
                    <a:gd name="T67" fmla="*/ 315 h 331"/>
                    <a:gd name="T68" fmla="*/ 739 w 874"/>
                    <a:gd name="T69" fmla="*/ 310 h 331"/>
                    <a:gd name="T70" fmla="*/ 829 w 874"/>
                    <a:gd name="T71" fmla="*/ 90 h 331"/>
                    <a:gd name="T72" fmla="*/ 848 w 874"/>
                    <a:gd name="T73" fmla="*/ 87 h 331"/>
                    <a:gd name="T74" fmla="*/ 862 w 874"/>
                    <a:gd name="T75" fmla="*/ 78 h 331"/>
                    <a:gd name="T76" fmla="*/ 871 w 874"/>
                    <a:gd name="T77" fmla="*/ 64 h 331"/>
                    <a:gd name="T78" fmla="*/ 874 w 874"/>
                    <a:gd name="T79" fmla="*/ 45 h 331"/>
                    <a:gd name="T80" fmla="*/ 871 w 874"/>
                    <a:gd name="T81" fmla="*/ 26 h 331"/>
                    <a:gd name="T82" fmla="*/ 862 w 874"/>
                    <a:gd name="T83" fmla="*/ 11 h 331"/>
                    <a:gd name="T84" fmla="*/ 848 w 874"/>
                    <a:gd name="T85" fmla="*/ 2 h 331"/>
                    <a:gd name="T86" fmla="*/ 829 w 874"/>
                    <a:gd name="T87" fmla="*/ 0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74" h="331">
                      <a:moveTo>
                        <a:pt x="829" y="0"/>
                      </a:moveTo>
                      <a:lnTo>
                        <a:pt x="45" y="0"/>
                      </a:lnTo>
                      <a:lnTo>
                        <a:pt x="35" y="0"/>
                      </a:lnTo>
                      <a:lnTo>
                        <a:pt x="26" y="2"/>
                      </a:lnTo>
                      <a:lnTo>
                        <a:pt x="18" y="6"/>
                      </a:lnTo>
                      <a:lnTo>
                        <a:pt x="13" y="11"/>
                      </a:lnTo>
                      <a:lnTo>
                        <a:pt x="7" y="18"/>
                      </a:lnTo>
                      <a:lnTo>
                        <a:pt x="4" y="26"/>
                      </a:lnTo>
                      <a:lnTo>
                        <a:pt x="1" y="35"/>
                      </a:lnTo>
                      <a:lnTo>
                        <a:pt x="0" y="45"/>
                      </a:lnTo>
                      <a:lnTo>
                        <a:pt x="1" y="55"/>
                      </a:lnTo>
                      <a:lnTo>
                        <a:pt x="4" y="64"/>
                      </a:lnTo>
                      <a:lnTo>
                        <a:pt x="7" y="72"/>
                      </a:lnTo>
                      <a:lnTo>
                        <a:pt x="13" y="78"/>
                      </a:lnTo>
                      <a:lnTo>
                        <a:pt x="18" y="84"/>
                      </a:lnTo>
                      <a:lnTo>
                        <a:pt x="26" y="87"/>
                      </a:lnTo>
                      <a:lnTo>
                        <a:pt x="35" y="89"/>
                      </a:lnTo>
                      <a:lnTo>
                        <a:pt x="45" y="90"/>
                      </a:lnTo>
                      <a:lnTo>
                        <a:pt x="217" y="90"/>
                      </a:lnTo>
                      <a:lnTo>
                        <a:pt x="105" y="310"/>
                      </a:lnTo>
                      <a:lnTo>
                        <a:pt x="104" y="312"/>
                      </a:lnTo>
                      <a:lnTo>
                        <a:pt x="103" y="315"/>
                      </a:lnTo>
                      <a:lnTo>
                        <a:pt x="103" y="317"/>
                      </a:lnTo>
                      <a:lnTo>
                        <a:pt x="104" y="321"/>
                      </a:lnTo>
                      <a:lnTo>
                        <a:pt x="105" y="323"/>
                      </a:lnTo>
                      <a:lnTo>
                        <a:pt x="106" y="325"/>
                      </a:lnTo>
                      <a:lnTo>
                        <a:pt x="109" y="328"/>
                      </a:lnTo>
                      <a:lnTo>
                        <a:pt x="112" y="330"/>
                      </a:lnTo>
                      <a:lnTo>
                        <a:pt x="115" y="331"/>
                      </a:lnTo>
                      <a:lnTo>
                        <a:pt x="119" y="331"/>
                      </a:lnTo>
                      <a:lnTo>
                        <a:pt x="122" y="331"/>
                      </a:lnTo>
                      <a:lnTo>
                        <a:pt x="127" y="329"/>
                      </a:lnTo>
                      <a:lnTo>
                        <a:pt x="129" y="326"/>
                      </a:lnTo>
                      <a:lnTo>
                        <a:pt x="132" y="323"/>
                      </a:lnTo>
                      <a:lnTo>
                        <a:pt x="251" y="90"/>
                      </a:lnTo>
                      <a:lnTo>
                        <a:pt x="407" y="90"/>
                      </a:lnTo>
                      <a:lnTo>
                        <a:pt x="407" y="316"/>
                      </a:lnTo>
                      <a:lnTo>
                        <a:pt x="408" y="319"/>
                      </a:lnTo>
                      <a:lnTo>
                        <a:pt x="408" y="322"/>
                      </a:lnTo>
                      <a:lnTo>
                        <a:pt x="410" y="324"/>
                      </a:lnTo>
                      <a:lnTo>
                        <a:pt x="411" y="326"/>
                      </a:lnTo>
                      <a:lnTo>
                        <a:pt x="414" y="329"/>
                      </a:lnTo>
                      <a:lnTo>
                        <a:pt x="416" y="330"/>
                      </a:lnTo>
                      <a:lnTo>
                        <a:pt x="419" y="331"/>
                      </a:lnTo>
                      <a:lnTo>
                        <a:pt x="423" y="331"/>
                      </a:lnTo>
                      <a:lnTo>
                        <a:pt x="425" y="331"/>
                      </a:lnTo>
                      <a:lnTo>
                        <a:pt x="428" y="330"/>
                      </a:lnTo>
                      <a:lnTo>
                        <a:pt x="430" y="329"/>
                      </a:lnTo>
                      <a:lnTo>
                        <a:pt x="433" y="326"/>
                      </a:lnTo>
                      <a:lnTo>
                        <a:pt x="435" y="324"/>
                      </a:lnTo>
                      <a:lnTo>
                        <a:pt x="436" y="322"/>
                      </a:lnTo>
                      <a:lnTo>
                        <a:pt x="437" y="319"/>
                      </a:lnTo>
                      <a:lnTo>
                        <a:pt x="437" y="316"/>
                      </a:lnTo>
                      <a:lnTo>
                        <a:pt x="437" y="90"/>
                      </a:lnTo>
                      <a:lnTo>
                        <a:pt x="594" y="90"/>
                      </a:lnTo>
                      <a:lnTo>
                        <a:pt x="713" y="323"/>
                      </a:lnTo>
                      <a:lnTo>
                        <a:pt x="715" y="326"/>
                      </a:lnTo>
                      <a:lnTo>
                        <a:pt x="718" y="329"/>
                      </a:lnTo>
                      <a:lnTo>
                        <a:pt x="722" y="331"/>
                      </a:lnTo>
                      <a:lnTo>
                        <a:pt x="726" y="331"/>
                      </a:lnTo>
                      <a:lnTo>
                        <a:pt x="730" y="331"/>
                      </a:lnTo>
                      <a:lnTo>
                        <a:pt x="733" y="330"/>
                      </a:lnTo>
                      <a:lnTo>
                        <a:pt x="735" y="328"/>
                      </a:lnTo>
                      <a:lnTo>
                        <a:pt x="738" y="325"/>
                      </a:lnTo>
                      <a:lnTo>
                        <a:pt x="739" y="323"/>
                      </a:lnTo>
                      <a:lnTo>
                        <a:pt x="740" y="321"/>
                      </a:lnTo>
                      <a:lnTo>
                        <a:pt x="741" y="317"/>
                      </a:lnTo>
                      <a:lnTo>
                        <a:pt x="741" y="315"/>
                      </a:lnTo>
                      <a:lnTo>
                        <a:pt x="740" y="312"/>
                      </a:lnTo>
                      <a:lnTo>
                        <a:pt x="739" y="310"/>
                      </a:lnTo>
                      <a:lnTo>
                        <a:pt x="627" y="90"/>
                      </a:lnTo>
                      <a:lnTo>
                        <a:pt x="829" y="90"/>
                      </a:lnTo>
                      <a:lnTo>
                        <a:pt x="839" y="89"/>
                      </a:lnTo>
                      <a:lnTo>
                        <a:pt x="848" y="87"/>
                      </a:lnTo>
                      <a:lnTo>
                        <a:pt x="856" y="84"/>
                      </a:lnTo>
                      <a:lnTo>
                        <a:pt x="862" y="78"/>
                      </a:lnTo>
                      <a:lnTo>
                        <a:pt x="868" y="72"/>
                      </a:lnTo>
                      <a:lnTo>
                        <a:pt x="871" y="64"/>
                      </a:lnTo>
                      <a:lnTo>
                        <a:pt x="873" y="55"/>
                      </a:lnTo>
                      <a:lnTo>
                        <a:pt x="874" y="45"/>
                      </a:lnTo>
                      <a:lnTo>
                        <a:pt x="873" y="35"/>
                      </a:lnTo>
                      <a:lnTo>
                        <a:pt x="871" y="26"/>
                      </a:lnTo>
                      <a:lnTo>
                        <a:pt x="868" y="18"/>
                      </a:lnTo>
                      <a:lnTo>
                        <a:pt x="862" y="11"/>
                      </a:lnTo>
                      <a:lnTo>
                        <a:pt x="856" y="7"/>
                      </a:lnTo>
                      <a:lnTo>
                        <a:pt x="848" y="2"/>
                      </a:lnTo>
                      <a:lnTo>
                        <a:pt x="839" y="0"/>
                      </a:lnTo>
                      <a:lnTo>
                        <a:pt x="829" y="0"/>
                      </a:lnTo>
                      <a:lnTo>
                        <a:pt x="82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4" name="Group 93" descr="This image is an icon coins and paper money. ">
                <a:extLst>
                  <a:ext uri="{FF2B5EF4-FFF2-40B4-BE49-F238E27FC236}">
                    <a16:creationId xmlns:a16="http://schemas.microsoft.com/office/drawing/2014/main" xmlns="" id="{70190257-6E9B-4A91-B96F-7A4F96482776}"/>
                  </a:ext>
                </a:extLst>
              </p:cNvPr>
              <p:cNvGrpSpPr/>
              <p:nvPr/>
            </p:nvGrpSpPr>
            <p:grpSpPr>
              <a:xfrm>
                <a:off x="2888016" y="4275595"/>
                <a:ext cx="333003" cy="334852"/>
                <a:chOff x="3746500" y="1344613"/>
                <a:chExt cx="285750" cy="287338"/>
              </a:xfrm>
              <a:solidFill>
                <a:schemeClr val="accent1"/>
              </a:solidFill>
              <a:effectLst/>
            </p:grpSpPr>
            <p:sp>
              <p:nvSpPr>
                <p:cNvPr id="100" name="Freeform 497">
                  <a:extLst>
                    <a:ext uri="{FF2B5EF4-FFF2-40B4-BE49-F238E27FC236}">
                      <a16:creationId xmlns:a16="http://schemas.microsoft.com/office/drawing/2014/main" xmlns="" id="{401A185B-54BB-4003-AC2C-6ED382C3F7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46500" y="1344613"/>
                  <a:ext cx="285750" cy="182563"/>
                </a:xfrm>
                <a:custGeom>
                  <a:avLst/>
                  <a:gdLst>
                    <a:gd name="T0" fmla="*/ 0 w 903"/>
                    <a:gd name="T1" fmla="*/ 0 h 573"/>
                    <a:gd name="T2" fmla="*/ 0 w 903"/>
                    <a:gd name="T3" fmla="*/ 467 h 573"/>
                    <a:gd name="T4" fmla="*/ 1 w 903"/>
                    <a:gd name="T5" fmla="*/ 459 h 573"/>
                    <a:gd name="T6" fmla="*/ 2 w 903"/>
                    <a:gd name="T7" fmla="*/ 453 h 573"/>
                    <a:gd name="T8" fmla="*/ 5 w 903"/>
                    <a:gd name="T9" fmla="*/ 446 h 573"/>
                    <a:gd name="T10" fmla="*/ 8 w 903"/>
                    <a:gd name="T11" fmla="*/ 440 h 573"/>
                    <a:gd name="T12" fmla="*/ 12 w 903"/>
                    <a:gd name="T13" fmla="*/ 434 h 573"/>
                    <a:gd name="T14" fmla="*/ 18 w 903"/>
                    <a:gd name="T15" fmla="*/ 428 h 573"/>
                    <a:gd name="T16" fmla="*/ 23 w 903"/>
                    <a:gd name="T17" fmla="*/ 423 h 573"/>
                    <a:gd name="T18" fmla="*/ 30 w 903"/>
                    <a:gd name="T19" fmla="*/ 419 h 573"/>
                    <a:gd name="T20" fmla="*/ 30 w 903"/>
                    <a:gd name="T21" fmla="*/ 30 h 573"/>
                    <a:gd name="T22" fmla="*/ 873 w 903"/>
                    <a:gd name="T23" fmla="*/ 30 h 573"/>
                    <a:gd name="T24" fmla="*/ 873 w 903"/>
                    <a:gd name="T25" fmla="*/ 543 h 573"/>
                    <a:gd name="T26" fmla="*/ 481 w 903"/>
                    <a:gd name="T27" fmla="*/ 543 h 573"/>
                    <a:gd name="T28" fmla="*/ 481 w 903"/>
                    <a:gd name="T29" fmla="*/ 573 h 573"/>
                    <a:gd name="T30" fmla="*/ 903 w 903"/>
                    <a:gd name="T31" fmla="*/ 573 h 573"/>
                    <a:gd name="T32" fmla="*/ 903 w 903"/>
                    <a:gd name="T33" fmla="*/ 0 h 573"/>
                    <a:gd name="T34" fmla="*/ 0 w 903"/>
                    <a:gd name="T35" fmla="*/ 0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03" h="573">
                      <a:moveTo>
                        <a:pt x="0" y="0"/>
                      </a:moveTo>
                      <a:lnTo>
                        <a:pt x="0" y="467"/>
                      </a:lnTo>
                      <a:lnTo>
                        <a:pt x="1" y="459"/>
                      </a:lnTo>
                      <a:lnTo>
                        <a:pt x="2" y="453"/>
                      </a:lnTo>
                      <a:lnTo>
                        <a:pt x="5" y="446"/>
                      </a:lnTo>
                      <a:lnTo>
                        <a:pt x="8" y="440"/>
                      </a:lnTo>
                      <a:lnTo>
                        <a:pt x="12" y="434"/>
                      </a:lnTo>
                      <a:lnTo>
                        <a:pt x="18" y="428"/>
                      </a:lnTo>
                      <a:lnTo>
                        <a:pt x="23" y="423"/>
                      </a:lnTo>
                      <a:lnTo>
                        <a:pt x="30" y="419"/>
                      </a:lnTo>
                      <a:lnTo>
                        <a:pt x="30" y="30"/>
                      </a:lnTo>
                      <a:lnTo>
                        <a:pt x="873" y="30"/>
                      </a:lnTo>
                      <a:lnTo>
                        <a:pt x="873" y="543"/>
                      </a:lnTo>
                      <a:lnTo>
                        <a:pt x="481" y="543"/>
                      </a:lnTo>
                      <a:lnTo>
                        <a:pt x="481" y="573"/>
                      </a:lnTo>
                      <a:lnTo>
                        <a:pt x="903" y="573"/>
                      </a:lnTo>
                      <a:lnTo>
                        <a:pt x="90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498">
                  <a:extLst>
                    <a:ext uri="{FF2B5EF4-FFF2-40B4-BE49-F238E27FC236}">
                      <a16:creationId xmlns:a16="http://schemas.microsoft.com/office/drawing/2014/main" xmlns="" id="{CE0B976E-14BA-4C7E-AFC6-2CC7C4351C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75075" y="1373188"/>
                  <a:ext cx="228600" cy="125413"/>
                </a:xfrm>
                <a:custGeom>
                  <a:avLst/>
                  <a:gdLst>
                    <a:gd name="T0" fmla="*/ 330 w 723"/>
                    <a:gd name="T1" fmla="*/ 283 h 392"/>
                    <a:gd name="T2" fmla="*/ 295 w 723"/>
                    <a:gd name="T3" fmla="*/ 263 h 392"/>
                    <a:gd name="T4" fmla="*/ 269 w 723"/>
                    <a:gd name="T5" fmla="*/ 232 h 392"/>
                    <a:gd name="T6" fmla="*/ 257 w 723"/>
                    <a:gd name="T7" fmla="*/ 192 h 392"/>
                    <a:gd name="T8" fmla="*/ 260 w 723"/>
                    <a:gd name="T9" fmla="*/ 151 h 392"/>
                    <a:gd name="T10" fmla="*/ 281 w 723"/>
                    <a:gd name="T11" fmla="*/ 115 h 392"/>
                    <a:gd name="T12" fmla="*/ 312 w 723"/>
                    <a:gd name="T13" fmla="*/ 90 h 392"/>
                    <a:gd name="T14" fmla="*/ 350 w 723"/>
                    <a:gd name="T15" fmla="*/ 77 h 392"/>
                    <a:gd name="T16" fmla="*/ 392 w 723"/>
                    <a:gd name="T17" fmla="*/ 81 h 392"/>
                    <a:gd name="T18" fmla="*/ 429 w 723"/>
                    <a:gd name="T19" fmla="*/ 100 h 392"/>
                    <a:gd name="T20" fmla="*/ 454 w 723"/>
                    <a:gd name="T21" fmla="*/ 131 h 392"/>
                    <a:gd name="T22" fmla="*/ 466 w 723"/>
                    <a:gd name="T23" fmla="*/ 171 h 392"/>
                    <a:gd name="T24" fmla="*/ 462 w 723"/>
                    <a:gd name="T25" fmla="*/ 213 h 392"/>
                    <a:gd name="T26" fmla="*/ 443 w 723"/>
                    <a:gd name="T27" fmla="*/ 248 h 392"/>
                    <a:gd name="T28" fmla="*/ 412 w 723"/>
                    <a:gd name="T29" fmla="*/ 274 h 392"/>
                    <a:gd name="T30" fmla="*/ 372 w 723"/>
                    <a:gd name="T31" fmla="*/ 287 h 392"/>
                    <a:gd name="T32" fmla="*/ 96 w 723"/>
                    <a:gd name="T33" fmla="*/ 151 h 392"/>
                    <a:gd name="T34" fmla="*/ 68 w 723"/>
                    <a:gd name="T35" fmla="*/ 131 h 392"/>
                    <a:gd name="T36" fmla="*/ 61 w 723"/>
                    <a:gd name="T37" fmla="*/ 97 h 392"/>
                    <a:gd name="T38" fmla="*/ 80 w 723"/>
                    <a:gd name="T39" fmla="*/ 69 h 392"/>
                    <a:gd name="T40" fmla="*/ 114 w 723"/>
                    <a:gd name="T41" fmla="*/ 63 h 392"/>
                    <a:gd name="T42" fmla="*/ 143 w 723"/>
                    <a:gd name="T43" fmla="*/ 81 h 392"/>
                    <a:gd name="T44" fmla="*/ 150 w 723"/>
                    <a:gd name="T45" fmla="*/ 115 h 392"/>
                    <a:gd name="T46" fmla="*/ 131 w 723"/>
                    <a:gd name="T47" fmla="*/ 144 h 392"/>
                    <a:gd name="T48" fmla="*/ 106 w 723"/>
                    <a:gd name="T49" fmla="*/ 152 h 392"/>
                    <a:gd name="T50" fmla="*/ 642 w 723"/>
                    <a:gd name="T51" fmla="*/ 249 h 392"/>
                    <a:gd name="T52" fmla="*/ 661 w 723"/>
                    <a:gd name="T53" fmla="*/ 278 h 392"/>
                    <a:gd name="T54" fmla="*/ 655 w 723"/>
                    <a:gd name="T55" fmla="*/ 313 h 392"/>
                    <a:gd name="T56" fmla="*/ 626 w 723"/>
                    <a:gd name="T57" fmla="*/ 331 h 392"/>
                    <a:gd name="T58" fmla="*/ 592 w 723"/>
                    <a:gd name="T59" fmla="*/ 324 h 392"/>
                    <a:gd name="T60" fmla="*/ 573 w 723"/>
                    <a:gd name="T61" fmla="*/ 297 h 392"/>
                    <a:gd name="T62" fmla="*/ 580 w 723"/>
                    <a:gd name="T63" fmla="*/ 262 h 392"/>
                    <a:gd name="T64" fmla="*/ 608 w 723"/>
                    <a:gd name="T65" fmla="*/ 243 h 392"/>
                    <a:gd name="T66" fmla="*/ 669 w 723"/>
                    <a:gd name="T67" fmla="*/ 392 h 392"/>
                    <a:gd name="T68" fmla="*/ 691 w 723"/>
                    <a:gd name="T69" fmla="*/ 386 h 392"/>
                    <a:gd name="T70" fmla="*/ 709 w 723"/>
                    <a:gd name="T71" fmla="*/ 371 h 392"/>
                    <a:gd name="T72" fmla="*/ 720 w 723"/>
                    <a:gd name="T73" fmla="*/ 350 h 392"/>
                    <a:gd name="T74" fmla="*/ 723 w 723"/>
                    <a:gd name="T75" fmla="*/ 62 h 392"/>
                    <a:gd name="T76" fmla="*/ 718 w 723"/>
                    <a:gd name="T77" fmla="*/ 38 h 392"/>
                    <a:gd name="T78" fmla="*/ 705 w 723"/>
                    <a:gd name="T79" fmla="*/ 19 h 392"/>
                    <a:gd name="T80" fmla="*/ 686 w 723"/>
                    <a:gd name="T81" fmla="*/ 6 h 392"/>
                    <a:gd name="T82" fmla="*/ 663 w 723"/>
                    <a:gd name="T83" fmla="*/ 2 h 392"/>
                    <a:gd name="T84" fmla="*/ 43 w 723"/>
                    <a:gd name="T85" fmla="*/ 4 h 392"/>
                    <a:gd name="T86" fmla="*/ 22 w 723"/>
                    <a:gd name="T87" fmla="*/ 14 h 392"/>
                    <a:gd name="T88" fmla="*/ 7 w 723"/>
                    <a:gd name="T89" fmla="*/ 33 h 392"/>
                    <a:gd name="T90" fmla="*/ 1 w 723"/>
                    <a:gd name="T91" fmla="*/ 55 h 392"/>
                    <a:gd name="T92" fmla="*/ 46 w 723"/>
                    <a:gd name="T93" fmla="*/ 294 h 392"/>
                    <a:gd name="T94" fmla="*/ 151 w 723"/>
                    <a:gd name="T95" fmla="*/ 287 h 392"/>
                    <a:gd name="T96" fmla="*/ 244 w 723"/>
                    <a:gd name="T97" fmla="*/ 293 h 392"/>
                    <a:gd name="T98" fmla="*/ 326 w 723"/>
                    <a:gd name="T99" fmla="*/ 312 h 392"/>
                    <a:gd name="T100" fmla="*/ 373 w 723"/>
                    <a:gd name="T101" fmla="*/ 337 h 392"/>
                    <a:gd name="T102" fmla="*/ 389 w 723"/>
                    <a:gd name="T103" fmla="*/ 362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723" h="392">
                      <a:moveTo>
                        <a:pt x="361" y="287"/>
                      </a:moveTo>
                      <a:lnTo>
                        <a:pt x="350" y="287"/>
                      </a:lnTo>
                      <a:lnTo>
                        <a:pt x="341" y="285"/>
                      </a:lnTo>
                      <a:lnTo>
                        <a:pt x="330" y="283"/>
                      </a:lnTo>
                      <a:lnTo>
                        <a:pt x="320" y="278"/>
                      </a:lnTo>
                      <a:lnTo>
                        <a:pt x="312" y="274"/>
                      </a:lnTo>
                      <a:lnTo>
                        <a:pt x="302" y="269"/>
                      </a:lnTo>
                      <a:lnTo>
                        <a:pt x="295" y="263"/>
                      </a:lnTo>
                      <a:lnTo>
                        <a:pt x="287" y="256"/>
                      </a:lnTo>
                      <a:lnTo>
                        <a:pt x="281" y="248"/>
                      </a:lnTo>
                      <a:lnTo>
                        <a:pt x="274" y="241"/>
                      </a:lnTo>
                      <a:lnTo>
                        <a:pt x="269" y="232"/>
                      </a:lnTo>
                      <a:lnTo>
                        <a:pt x="265" y="223"/>
                      </a:lnTo>
                      <a:lnTo>
                        <a:pt x="260" y="213"/>
                      </a:lnTo>
                      <a:lnTo>
                        <a:pt x="258" y="203"/>
                      </a:lnTo>
                      <a:lnTo>
                        <a:pt x="257" y="192"/>
                      </a:lnTo>
                      <a:lnTo>
                        <a:pt x="256" y="182"/>
                      </a:lnTo>
                      <a:lnTo>
                        <a:pt x="257" y="171"/>
                      </a:lnTo>
                      <a:lnTo>
                        <a:pt x="258" y="160"/>
                      </a:lnTo>
                      <a:lnTo>
                        <a:pt x="260" y="151"/>
                      </a:lnTo>
                      <a:lnTo>
                        <a:pt x="265" y="141"/>
                      </a:lnTo>
                      <a:lnTo>
                        <a:pt x="269" y="131"/>
                      </a:lnTo>
                      <a:lnTo>
                        <a:pt x="274" y="123"/>
                      </a:lnTo>
                      <a:lnTo>
                        <a:pt x="281" y="115"/>
                      </a:lnTo>
                      <a:lnTo>
                        <a:pt x="287" y="108"/>
                      </a:lnTo>
                      <a:lnTo>
                        <a:pt x="295" y="100"/>
                      </a:lnTo>
                      <a:lnTo>
                        <a:pt x="302" y="95"/>
                      </a:lnTo>
                      <a:lnTo>
                        <a:pt x="312" y="90"/>
                      </a:lnTo>
                      <a:lnTo>
                        <a:pt x="320" y="84"/>
                      </a:lnTo>
                      <a:lnTo>
                        <a:pt x="330" y="81"/>
                      </a:lnTo>
                      <a:lnTo>
                        <a:pt x="341" y="79"/>
                      </a:lnTo>
                      <a:lnTo>
                        <a:pt x="350" y="77"/>
                      </a:lnTo>
                      <a:lnTo>
                        <a:pt x="361" y="77"/>
                      </a:lnTo>
                      <a:lnTo>
                        <a:pt x="372" y="77"/>
                      </a:lnTo>
                      <a:lnTo>
                        <a:pt x="383" y="79"/>
                      </a:lnTo>
                      <a:lnTo>
                        <a:pt x="392" y="81"/>
                      </a:lnTo>
                      <a:lnTo>
                        <a:pt x="403" y="84"/>
                      </a:lnTo>
                      <a:lnTo>
                        <a:pt x="412" y="90"/>
                      </a:lnTo>
                      <a:lnTo>
                        <a:pt x="420" y="95"/>
                      </a:lnTo>
                      <a:lnTo>
                        <a:pt x="429" y="100"/>
                      </a:lnTo>
                      <a:lnTo>
                        <a:pt x="436" y="108"/>
                      </a:lnTo>
                      <a:lnTo>
                        <a:pt x="443" y="115"/>
                      </a:lnTo>
                      <a:lnTo>
                        <a:pt x="449" y="123"/>
                      </a:lnTo>
                      <a:lnTo>
                        <a:pt x="454" y="131"/>
                      </a:lnTo>
                      <a:lnTo>
                        <a:pt x="459" y="141"/>
                      </a:lnTo>
                      <a:lnTo>
                        <a:pt x="462" y="151"/>
                      </a:lnTo>
                      <a:lnTo>
                        <a:pt x="465" y="160"/>
                      </a:lnTo>
                      <a:lnTo>
                        <a:pt x="466" y="171"/>
                      </a:lnTo>
                      <a:lnTo>
                        <a:pt x="467" y="182"/>
                      </a:lnTo>
                      <a:lnTo>
                        <a:pt x="466" y="192"/>
                      </a:lnTo>
                      <a:lnTo>
                        <a:pt x="465" y="203"/>
                      </a:lnTo>
                      <a:lnTo>
                        <a:pt x="462" y="213"/>
                      </a:lnTo>
                      <a:lnTo>
                        <a:pt x="459" y="223"/>
                      </a:lnTo>
                      <a:lnTo>
                        <a:pt x="454" y="232"/>
                      </a:lnTo>
                      <a:lnTo>
                        <a:pt x="449" y="241"/>
                      </a:lnTo>
                      <a:lnTo>
                        <a:pt x="443" y="248"/>
                      </a:lnTo>
                      <a:lnTo>
                        <a:pt x="436" y="256"/>
                      </a:lnTo>
                      <a:lnTo>
                        <a:pt x="429" y="263"/>
                      </a:lnTo>
                      <a:lnTo>
                        <a:pt x="420" y="269"/>
                      </a:lnTo>
                      <a:lnTo>
                        <a:pt x="412" y="274"/>
                      </a:lnTo>
                      <a:lnTo>
                        <a:pt x="403" y="278"/>
                      </a:lnTo>
                      <a:lnTo>
                        <a:pt x="392" y="283"/>
                      </a:lnTo>
                      <a:lnTo>
                        <a:pt x="383" y="285"/>
                      </a:lnTo>
                      <a:lnTo>
                        <a:pt x="372" y="287"/>
                      </a:lnTo>
                      <a:lnTo>
                        <a:pt x="361" y="287"/>
                      </a:lnTo>
                      <a:lnTo>
                        <a:pt x="361" y="287"/>
                      </a:lnTo>
                      <a:close/>
                      <a:moveTo>
                        <a:pt x="106" y="152"/>
                      </a:moveTo>
                      <a:lnTo>
                        <a:pt x="96" y="151"/>
                      </a:lnTo>
                      <a:lnTo>
                        <a:pt x="88" y="149"/>
                      </a:lnTo>
                      <a:lnTo>
                        <a:pt x="80" y="144"/>
                      </a:lnTo>
                      <a:lnTo>
                        <a:pt x="74" y="139"/>
                      </a:lnTo>
                      <a:lnTo>
                        <a:pt x="68" y="131"/>
                      </a:lnTo>
                      <a:lnTo>
                        <a:pt x="64" y="124"/>
                      </a:lnTo>
                      <a:lnTo>
                        <a:pt x="61" y="115"/>
                      </a:lnTo>
                      <a:lnTo>
                        <a:pt x="61" y="107"/>
                      </a:lnTo>
                      <a:lnTo>
                        <a:pt x="61" y="97"/>
                      </a:lnTo>
                      <a:lnTo>
                        <a:pt x="64" y="88"/>
                      </a:lnTo>
                      <a:lnTo>
                        <a:pt x="68" y="81"/>
                      </a:lnTo>
                      <a:lnTo>
                        <a:pt x="74" y="74"/>
                      </a:lnTo>
                      <a:lnTo>
                        <a:pt x="80" y="69"/>
                      </a:lnTo>
                      <a:lnTo>
                        <a:pt x="88" y="65"/>
                      </a:lnTo>
                      <a:lnTo>
                        <a:pt x="96" y="63"/>
                      </a:lnTo>
                      <a:lnTo>
                        <a:pt x="106" y="62"/>
                      </a:lnTo>
                      <a:lnTo>
                        <a:pt x="114" y="63"/>
                      </a:lnTo>
                      <a:lnTo>
                        <a:pt x="123" y="65"/>
                      </a:lnTo>
                      <a:lnTo>
                        <a:pt x="131" y="69"/>
                      </a:lnTo>
                      <a:lnTo>
                        <a:pt x="137" y="74"/>
                      </a:lnTo>
                      <a:lnTo>
                        <a:pt x="143" y="81"/>
                      </a:lnTo>
                      <a:lnTo>
                        <a:pt x="147" y="88"/>
                      </a:lnTo>
                      <a:lnTo>
                        <a:pt x="150" y="97"/>
                      </a:lnTo>
                      <a:lnTo>
                        <a:pt x="151" y="107"/>
                      </a:lnTo>
                      <a:lnTo>
                        <a:pt x="150" y="115"/>
                      </a:lnTo>
                      <a:lnTo>
                        <a:pt x="148" y="124"/>
                      </a:lnTo>
                      <a:lnTo>
                        <a:pt x="143" y="131"/>
                      </a:lnTo>
                      <a:lnTo>
                        <a:pt x="137" y="139"/>
                      </a:lnTo>
                      <a:lnTo>
                        <a:pt x="131" y="144"/>
                      </a:lnTo>
                      <a:lnTo>
                        <a:pt x="123" y="149"/>
                      </a:lnTo>
                      <a:lnTo>
                        <a:pt x="114" y="151"/>
                      </a:lnTo>
                      <a:lnTo>
                        <a:pt x="106" y="152"/>
                      </a:lnTo>
                      <a:lnTo>
                        <a:pt x="106" y="152"/>
                      </a:lnTo>
                      <a:close/>
                      <a:moveTo>
                        <a:pt x="617" y="242"/>
                      </a:moveTo>
                      <a:lnTo>
                        <a:pt x="626" y="243"/>
                      </a:lnTo>
                      <a:lnTo>
                        <a:pt x="635" y="245"/>
                      </a:lnTo>
                      <a:lnTo>
                        <a:pt x="642" y="249"/>
                      </a:lnTo>
                      <a:lnTo>
                        <a:pt x="650" y="255"/>
                      </a:lnTo>
                      <a:lnTo>
                        <a:pt x="655" y="262"/>
                      </a:lnTo>
                      <a:lnTo>
                        <a:pt x="659" y="270"/>
                      </a:lnTo>
                      <a:lnTo>
                        <a:pt x="661" y="278"/>
                      </a:lnTo>
                      <a:lnTo>
                        <a:pt x="663" y="287"/>
                      </a:lnTo>
                      <a:lnTo>
                        <a:pt x="661" y="297"/>
                      </a:lnTo>
                      <a:lnTo>
                        <a:pt x="659" y="305"/>
                      </a:lnTo>
                      <a:lnTo>
                        <a:pt x="655" y="313"/>
                      </a:lnTo>
                      <a:lnTo>
                        <a:pt x="650" y="319"/>
                      </a:lnTo>
                      <a:lnTo>
                        <a:pt x="642" y="324"/>
                      </a:lnTo>
                      <a:lnTo>
                        <a:pt x="635" y="329"/>
                      </a:lnTo>
                      <a:lnTo>
                        <a:pt x="626" y="331"/>
                      </a:lnTo>
                      <a:lnTo>
                        <a:pt x="617" y="332"/>
                      </a:lnTo>
                      <a:lnTo>
                        <a:pt x="608" y="331"/>
                      </a:lnTo>
                      <a:lnTo>
                        <a:pt x="600" y="329"/>
                      </a:lnTo>
                      <a:lnTo>
                        <a:pt x="592" y="324"/>
                      </a:lnTo>
                      <a:lnTo>
                        <a:pt x="585" y="319"/>
                      </a:lnTo>
                      <a:lnTo>
                        <a:pt x="580" y="313"/>
                      </a:lnTo>
                      <a:lnTo>
                        <a:pt x="576" y="305"/>
                      </a:lnTo>
                      <a:lnTo>
                        <a:pt x="573" y="297"/>
                      </a:lnTo>
                      <a:lnTo>
                        <a:pt x="572" y="287"/>
                      </a:lnTo>
                      <a:lnTo>
                        <a:pt x="573" y="278"/>
                      </a:lnTo>
                      <a:lnTo>
                        <a:pt x="576" y="270"/>
                      </a:lnTo>
                      <a:lnTo>
                        <a:pt x="580" y="262"/>
                      </a:lnTo>
                      <a:lnTo>
                        <a:pt x="585" y="255"/>
                      </a:lnTo>
                      <a:lnTo>
                        <a:pt x="592" y="249"/>
                      </a:lnTo>
                      <a:lnTo>
                        <a:pt x="600" y="245"/>
                      </a:lnTo>
                      <a:lnTo>
                        <a:pt x="608" y="243"/>
                      </a:lnTo>
                      <a:lnTo>
                        <a:pt x="617" y="242"/>
                      </a:lnTo>
                      <a:close/>
                      <a:moveTo>
                        <a:pt x="391" y="392"/>
                      </a:moveTo>
                      <a:lnTo>
                        <a:pt x="663" y="392"/>
                      </a:lnTo>
                      <a:lnTo>
                        <a:pt x="669" y="392"/>
                      </a:lnTo>
                      <a:lnTo>
                        <a:pt x="674" y="391"/>
                      </a:lnTo>
                      <a:lnTo>
                        <a:pt x="681" y="390"/>
                      </a:lnTo>
                      <a:lnTo>
                        <a:pt x="686" y="388"/>
                      </a:lnTo>
                      <a:lnTo>
                        <a:pt x="691" y="386"/>
                      </a:lnTo>
                      <a:lnTo>
                        <a:pt x="697" y="382"/>
                      </a:lnTo>
                      <a:lnTo>
                        <a:pt x="701" y="379"/>
                      </a:lnTo>
                      <a:lnTo>
                        <a:pt x="705" y="375"/>
                      </a:lnTo>
                      <a:lnTo>
                        <a:pt x="709" y="371"/>
                      </a:lnTo>
                      <a:lnTo>
                        <a:pt x="713" y="366"/>
                      </a:lnTo>
                      <a:lnTo>
                        <a:pt x="715" y="361"/>
                      </a:lnTo>
                      <a:lnTo>
                        <a:pt x="718" y="356"/>
                      </a:lnTo>
                      <a:lnTo>
                        <a:pt x="720" y="350"/>
                      </a:lnTo>
                      <a:lnTo>
                        <a:pt x="721" y="345"/>
                      </a:lnTo>
                      <a:lnTo>
                        <a:pt x="723" y="338"/>
                      </a:lnTo>
                      <a:lnTo>
                        <a:pt x="723" y="332"/>
                      </a:lnTo>
                      <a:lnTo>
                        <a:pt x="723" y="62"/>
                      </a:lnTo>
                      <a:lnTo>
                        <a:pt x="723" y="55"/>
                      </a:lnTo>
                      <a:lnTo>
                        <a:pt x="721" y="49"/>
                      </a:lnTo>
                      <a:lnTo>
                        <a:pt x="720" y="43"/>
                      </a:lnTo>
                      <a:lnTo>
                        <a:pt x="718" y="38"/>
                      </a:lnTo>
                      <a:lnTo>
                        <a:pt x="715" y="33"/>
                      </a:lnTo>
                      <a:lnTo>
                        <a:pt x="713" y="27"/>
                      </a:lnTo>
                      <a:lnTo>
                        <a:pt x="709" y="23"/>
                      </a:lnTo>
                      <a:lnTo>
                        <a:pt x="705" y="19"/>
                      </a:lnTo>
                      <a:lnTo>
                        <a:pt x="701" y="14"/>
                      </a:lnTo>
                      <a:lnTo>
                        <a:pt x="697" y="11"/>
                      </a:lnTo>
                      <a:lnTo>
                        <a:pt x="691" y="8"/>
                      </a:lnTo>
                      <a:lnTo>
                        <a:pt x="686" y="6"/>
                      </a:lnTo>
                      <a:lnTo>
                        <a:pt x="681" y="4"/>
                      </a:lnTo>
                      <a:lnTo>
                        <a:pt x="674" y="3"/>
                      </a:lnTo>
                      <a:lnTo>
                        <a:pt x="669" y="2"/>
                      </a:lnTo>
                      <a:lnTo>
                        <a:pt x="663" y="2"/>
                      </a:lnTo>
                      <a:lnTo>
                        <a:pt x="61" y="0"/>
                      </a:lnTo>
                      <a:lnTo>
                        <a:pt x="54" y="2"/>
                      </a:lnTo>
                      <a:lnTo>
                        <a:pt x="48" y="3"/>
                      </a:lnTo>
                      <a:lnTo>
                        <a:pt x="43" y="4"/>
                      </a:lnTo>
                      <a:lnTo>
                        <a:pt x="37" y="6"/>
                      </a:lnTo>
                      <a:lnTo>
                        <a:pt x="32" y="8"/>
                      </a:lnTo>
                      <a:lnTo>
                        <a:pt x="27" y="11"/>
                      </a:lnTo>
                      <a:lnTo>
                        <a:pt x="22" y="14"/>
                      </a:lnTo>
                      <a:lnTo>
                        <a:pt x="18" y="19"/>
                      </a:lnTo>
                      <a:lnTo>
                        <a:pt x="14" y="23"/>
                      </a:lnTo>
                      <a:lnTo>
                        <a:pt x="10" y="27"/>
                      </a:lnTo>
                      <a:lnTo>
                        <a:pt x="7" y="33"/>
                      </a:lnTo>
                      <a:lnTo>
                        <a:pt x="5" y="38"/>
                      </a:lnTo>
                      <a:lnTo>
                        <a:pt x="3" y="43"/>
                      </a:lnTo>
                      <a:lnTo>
                        <a:pt x="2" y="49"/>
                      </a:lnTo>
                      <a:lnTo>
                        <a:pt x="1" y="55"/>
                      </a:lnTo>
                      <a:lnTo>
                        <a:pt x="0" y="62"/>
                      </a:lnTo>
                      <a:lnTo>
                        <a:pt x="0" y="304"/>
                      </a:lnTo>
                      <a:lnTo>
                        <a:pt x="22" y="299"/>
                      </a:lnTo>
                      <a:lnTo>
                        <a:pt x="46" y="294"/>
                      </a:lnTo>
                      <a:lnTo>
                        <a:pt x="68" y="291"/>
                      </a:lnTo>
                      <a:lnTo>
                        <a:pt x="90" y="290"/>
                      </a:lnTo>
                      <a:lnTo>
                        <a:pt x="126" y="288"/>
                      </a:lnTo>
                      <a:lnTo>
                        <a:pt x="151" y="287"/>
                      </a:lnTo>
                      <a:lnTo>
                        <a:pt x="172" y="288"/>
                      </a:lnTo>
                      <a:lnTo>
                        <a:pt x="206" y="289"/>
                      </a:lnTo>
                      <a:lnTo>
                        <a:pt x="225" y="291"/>
                      </a:lnTo>
                      <a:lnTo>
                        <a:pt x="244" y="293"/>
                      </a:lnTo>
                      <a:lnTo>
                        <a:pt x="266" y="297"/>
                      </a:lnTo>
                      <a:lnTo>
                        <a:pt x="286" y="300"/>
                      </a:lnTo>
                      <a:lnTo>
                        <a:pt x="306" y="305"/>
                      </a:lnTo>
                      <a:lnTo>
                        <a:pt x="326" y="312"/>
                      </a:lnTo>
                      <a:lnTo>
                        <a:pt x="344" y="318"/>
                      </a:lnTo>
                      <a:lnTo>
                        <a:pt x="360" y="327"/>
                      </a:lnTo>
                      <a:lnTo>
                        <a:pt x="366" y="332"/>
                      </a:lnTo>
                      <a:lnTo>
                        <a:pt x="373" y="337"/>
                      </a:lnTo>
                      <a:lnTo>
                        <a:pt x="378" y="343"/>
                      </a:lnTo>
                      <a:lnTo>
                        <a:pt x="383" y="349"/>
                      </a:lnTo>
                      <a:lnTo>
                        <a:pt x="387" y="356"/>
                      </a:lnTo>
                      <a:lnTo>
                        <a:pt x="389" y="362"/>
                      </a:lnTo>
                      <a:lnTo>
                        <a:pt x="391" y="369"/>
                      </a:lnTo>
                      <a:lnTo>
                        <a:pt x="391" y="377"/>
                      </a:lnTo>
                      <a:lnTo>
                        <a:pt x="391" y="39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499">
                  <a:extLst>
                    <a:ext uri="{FF2B5EF4-FFF2-40B4-BE49-F238E27FC236}">
                      <a16:creationId xmlns:a16="http://schemas.microsoft.com/office/drawing/2014/main" xmlns="" id="{13A92302-F0CA-44AA-9EF1-A8E1DCAF42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598613"/>
                  <a:ext cx="133350" cy="33338"/>
                </a:xfrm>
                <a:custGeom>
                  <a:avLst/>
                  <a:gdLst>
                    <a:gd name="T0" fmla="*/ 0 w 421"/>
                    <a:gd name="T1" fmla="*/ 44 h 104"/>
                    <a:gd name="T2" fmla="*/ 2 w 421"/>
                    <a:gd name="T3" fmla="*/ 52 h 104"/>
                    <a:gd name="T4" fmla="*/ 5 w 421"/>
                    <a:gd name="T5" fmla="*/ 56 h 104"/>
                    <a:gd name="T6" fmla="*/ 6 w 421"/>
                    <a:gd name="T7" fmla="*/ 59 h 104"/>
                    <a:gd name="T8" fmla="*/ 11 w 421"/>
                    <a:gd name="T9" fmla="*/ 65 h 104"/>
                    <a:gd name="T10" fmla="*/ 13 w 421"/>
                    <a:gd name="T11" fmla="*/ 65 h 104"/>
                    <a:gd name="T12" fmla="*/ 31 w 421"/>
                    <a:gd name="T13" fmla="*/ 76 h 104"/>
                    <a:gd name="T14" fmla="*/ 32 w 421"/>
                    <a:gd name="T15" fmla="*/ 77 h 104"/>
                    <a:gd name="T16" fmla="*/ 41 w 421"/>
                    <a:gd name="T17" fmla="*/ 80 h 104"/>
                    <a:gd name="T18" fmla="*/ 45 w 421"/>
                    <a:gd name="T19" fmla="*/ 81 h 104"/>
                    <a:gd name="T20" fmla="*/ 53 w 421"/>
                    <a:gd name="T21" fmla="*/ 84 h 104"/>
                    <a:gd name="T22" fmla="*/ 61 w 421"/>
                    <a:gd name="T23" fmla="*/ 86 h 104"/>
                    <a:gd name="T24" fmla="*/ 66 w 421"/>
                    <a:gd name="T25" fmla="*/ 87 h 104"/>
                    <a:gd name="T26" fmla="*/ 98 w 421"/>
                    <a:gd name="T27" fmla="*/ 95 h 104"/>
                    <a:gd name="T28" fmla="*/ 133 w 421"/>
                    <a:gd name="T29" fmla="*/ 99 h 104"/>
                    <a:gd name="T30" fmla="*/ 197 w 421"/>
                    <a:gd name="T31" fmla="*/ 104 h 104"/>
                    <a:gd name="T32" fmla="*/ 211 w 421"/>
                    <a:gd name="T33" fmla="*/ 104 h 104"/>
                    <a:gd name="T34" fmla="*/ 225 w 421"/>
                    <a:gd name="T35" fmla="*/ 104 h 104"/>
                    <a:gd name="T36" fmla="*/ 289 w 421"/>
                    <a:gd name="T37" fmla="*/ 99 h 104"/>
                    <a:gd name="T38" fmla="*/ 322 w 421"/>
                    <a:gd name="T39" fmla="*/ 95 h 104"/>
                    <a:gd name="T40" fmla="*/ 356 w 421"/>
                    <a:gd name="T41" fmla="*/ 87 h 104"/>
                    <a:gd name="T42" fmla="*/ 360 w 421"/>
                    <a:gd name="T43" fmla="*/ 86 h 104"/>
                    <a:gd name="T44" fmla="*/ 368 w 421"/>
                    <a:gd name="T45" fmla="*/ 84 h 104"/>
                    <a:gd name="T46" fmla="*/ 376 w 421"/>
                    <a:gd name="T47" fmla="*/ 81 h 104"/>
                    <a:gd name="T48" fmla="*/ 379 w 421"/>
                    <a:gd name="T49" fmla="*/ 80 h 104"/>
                    <a:gd name="T50" fmla="*/ 390 w 421"/>
                    <a:gd name="T51" fmla="*/ 77 h 104"/>
                    <a:gd name="T52" fmla="*/ 391 w 421"/>
                    <a:gd name="T53" fmla="*/ 76 h 104"/>
                    <a:gd name="T54" fmla="*/ 409 w 421"/>
                    <a:gd name="T55" fmla="*/ 65 h 104"/>
                    <a:gd name="T56" fmla="*/ 409 w 421"/>
                    <a:gd name="T57" fmla="*/ 65 h 104"/>
                    <a:gd name="T58" fmla="*/ 416 w 421"/>
                    <a:gd name="T59" fmla="*/ 59 h 104"/>
                    <a:gd name="T60" fmla="*/ 417 w 421"/>
                    <a:gd name="T61" fmla="*/ 56 h 104"/>
                    <a:gd name="T62" fmla="*/ 420 w 421"/>
                    <a:gd name="T63" fmla="*/ 52 h 104"/>
                    <a:gd name="T64" fmla="*/ 421 w 421"/>
                    <a:gd name="T65" fmla="*/ 44 h 104"/>
                    <a:gd name="T66" fmla="*/ 410 w 421"/>
                    <a:gd name="T67" fmla="*/ 4 h 104"/>
                    <a:gd name="T68" fmla="*/ 386 w 421"/>
                    <a:gd name="T69" fmla="*/ 10 h 104"/>
                    <a:gd name="T70" fmla="*/ 344 w 421"/>
                    <a:gd name="T71" fmla="*/ 19 h 104"/>
                    <a:gd name="T72" fmla="*/ 284 w 421"/>
                    <a:gd name="T73" fmla="*/ 25 h 104"/>
                    <a:gd name="T74" fmla="*/ 231 w 421"/>
                    <a:gd name="T75" fmla="*/ 28 h 104"/>
                    <a:gd name="T76" fmla="*/ 191 w 421"/>
                    <a:gd name="T77" fmla="*/ 28 h 104"/>
                    <a:gd name="T78" fmla="*/ 138 w 421"/>
                    <a:gd name="T79" fmla="*/ 25 h 104"/>
                    <a:gd name="T80" fmla="*/ 78 w 421"/>
                    <a:gd name="T81" fmla="*/ 19 h 104"/>
                    <a:gd name="T82" fmla="*/ 35 w 421"/>
                    <a:gd name="T83" fmla="*/ 10 h 104"/>
                    <a:gd name="T84" fmla="*/ 10 w 421"/>
                    <a:gd name="T85" fmla="*/ 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21" h="104">
                      <a:moveTo>
                        <a:pt x="0" y="0"/>
                      </a:moveTo>
                      <a:lnTo>
                        <a:pt x="0" y="44"/>
                      </a:lnTo>
                      <a:lnTo>
                        <a:pt x="1" y="48"/>
                      </a:lnTo>
                      <a:lnTo>
                        <a:pt x="2" y="52"/>
                      </a:lnTo>
                      <a:lnTo>
                        <a:pt x="3" y="54"/>
                      </a:lnTo>
                      <a:lnTo>
                        <a:pt x="5" y="56"/>
                      </a:lnTo>
                      <a:lnTo>
                        <a:pt x="5" y="57"/>
                      </a:lnTo>
                      <a:lnTo>
                        <a:pt x="6" y="59"/>
                      </a:lnTo>
                      <a:lnTo>
                        <a:pt x="8" y="62"/>
                      </a:lnTo>
                      <a:lnTo>
                        <a:pt x="11" y="65"/>
                      </a:lnTo>
                      <a:lnTo>
                        <a:pt x="11" y="65"/>
                      </a:lnTo>
                      <a:lnTo>
                        <a:pt x="13" y="65"/>
                      </a:lnTo>
                      <a:lnTo>
                        <a:pt x="20" y="70"/>
                      </a:lnTo>
                      <a:lnTo>
                        <a:pt x="31" y="76"/>
                      </a:lnTo>
                      <a:lnTo>
                        <a:pt x="31" y="76"/>
                      </a:lnTo>
                      <a:lnTo>
                        <a:pt x="32" y="77"/>
                      </a:lnTo>
                      <a:lnTo>
                        <a:pt x="36" y="79"/>
                      </a:lnTo>
                      <a:lnTo>
                        <a:pt x="41" y="80"/>
                      </a:lnTo>
                      <a:lnTo>
                        <a:pt x="44" y="81"/>
                      </a:lnTo>
                      <a:lnTo>
                        <a:pt x="45" y="81"/>
                      </a:lnTo>
                      <a:lnTo>
                        <a:pt x="49" y="83"/>
                      </a:lnTo>
                      <a:lnTo>
                        <a:pt x="53" y="84"/>
                      </a:lnTo>
                      <a:lnTo>
                        <a:pt x="58" y="85"/>
                      </a:lnTo>
                      <a:lnTo>
                        <a:pt x="61" y="86"/>
                      </a:lnTo>
                      <a:lnTo>
                        <a:pt x="64" y="87"/>
                      </a:lnTo>
                      <a:lnTo>
                        <a:pt x="66" y="87"/>
                      </a:lnTo>
                      <a:lnTo>
                        <a:pt x="82" y="92"/>
                      </a:lnTo>
                      <a:lnTo>
                        <a:pt x="98" y="95"/>
                      </a:lnTo>
                      <a:lnTo>
                        <a:pt x="115" y="97"/>
                      </a:lnTo>
                      <a:lnTo>
                        <a:pt x="133" y="99"/>
                      </a:lnTo>
                      <a:lnTo>
                        <a:pt x="166" y="102"/>
                      </a:lnTo>
                      <a:lnTo>
                        <a:pt x="197" y="104"/>
                      </a:lnTo>
                      <a:lnTo>
                        <a:pt x="203" y="104"/>
                      </a:lnTo>
                      <a:lnTo>
                        <a:pt x="211" y="104"/>
                      </a:lnTo>
                      <a:lnTo>
                        <a:pt x="217" y="104"/>
                      </a:lnTo>
                      <a:lnTo>
                        <a:pt x="225" y="104"/>
                      </a:lnTo>
                      <a:lnTo>
                        <a:pt x="255" y="102"/>
                      </a:lnTo>
                      <a:lnTo>
                        <a:pt x="289" y="99"/>
                      </a:lnTo>
                      <a:lnTo>
                        <a:pt x="306" y="97"/>
                      </a:lnTo>
                      <a:lnTo>
                        <a:pt x="322" y="95"/>
                      </a:lnTo>
                      <a:lnTo>
                        <a:pt x="340" y="92"/>
                      </a:lnTo>
                      <a:lnTo>
                        <a:pt x="356" y="87"/>
                      </a:lnTo>
                      <a:lnTo>
                        <a:pt x="358" y="87"/>
                      </a:lnTo>
                      <a:lnTo>
                        <a:pt x="360" y="86"/>
                      </a:lnTo>
                      <a:lnTo>
                        <a:pt x="364" y="85"/>
                      </a:lnTo>
                      <a:lnTo>
                        <a:pt x="368" y="84"/>
                      </a:lnTo>
                      <a:lnTo>
                        <a:pt x="372" y="83"/>
                      </a:lnTo>
                      <a:lnTo>
                        <a:pt x="376" y="81"/>
                      </a:lnTo>
                      <a:lnTo>
                        <a:pt x="378" y="81"/>
                      </a:lnTo>
                      <a:lnTo>
                        <a:pt x="379" y="80"/>
                      </a:lnTo>
                      <a:lnTo>
                        <a:pt x="385" y="79"/>
                      </a:lnTo>
                      <a:lnTo>
                        <a:pt x="390" y="77"/>
                      </a:lnTo>
                      <a:lnTo>
                        <a:pt x="390" y="76"/>
                      </a:lnTo>
                      <a:lnTo>
                        <a:pt x="391" y="76"/>
                      </a:lnTo>
                      <a:lnTo>
                        <a:pt x="401" y="70"/>
                      </a:lnTo>
                      <a:lnTo>
                        <a:pt x="409" y="65"/>
                      </a:lnTo>
                      <a:lnTo>
                        <a:pt x="409" y="65"/>
                      </a:lnTo>
                      <a:lnTo>
                        <a:pt x="409" y="65"/>
                      </a:lnTo>
                      <a:lnTo>
                        <a:pt x="413" y="62"/>
                      </a:lnTo>
                      <a:lnTo>
                        <a:pt x="416" y="59"/>
                      </a:lnTo>
                      <a:lnTo>
                        <a:pt x="417" y="57"/>
                      </a:lnTo>
                      <a:lnTo>
                        <a:pt x="417" y="56"/>
                      </a:lnTo>
                      <a:lnTo>
                        <a:pt x="419" y="54"/>
                      </a:lnTo>
                      <a:lnTo>
                        <a:pt x="420" y="52"/>
                      </a:lnTo>
                      <a:lnTo>
                        <a:pt x="421" y="48"/>
                      </a:lnTo>
                      <a:lnTo>
                        <a:pt x="421" y="44"/>
                      </a:lnTo>
                      <a:lnTo>
                        <a:pt x="421" y="0"/>
                      </a:lnTo>
                      <a:lnTo>
                        <a:pt x="410" y="4"/>
                      </a:lnTo>
                      <a:lnTo>
                        <a:pt x="399" y="7"/>
                      </a:lnTo>
                      <a:lnTo>
                        <a:pt x="386" y="10"/>
                      </a:lnTo>
                      <a:lnTo>
                        <a:pt x="373" y="13"/>
                      </a:lnTo>
                      <a:lnTo>
                        <a:pt x="344" y="19"/>
                      </a:lnTo>
                      <a:lnTo>
                        <a:pt x="314" y="23"/>
                      </a:lnTo>
                      <a:lnTo>
                        <a:pt x="284" y="25"/>
                      </a:lnTo>
                      <a:lnTo>
                        <a:pt x="256" y="27"/>
                      </a:lnTo>
                      <a:lnTo>
                        <a:pt x="231" y="28"/>
                      </a:lnTo>
                      <a:lnTo>
                        <a:pt x="211" y="28"/>
                      </a:lnTo>
                      <a:lnTo>
                        <a:pt x="191" y="28"/>
                      </a:lnTo>
                      <a:lnTo>
                        <a:pt x="166" y="27"/>
                      </a:lnTo>
                      <a:lnTo>
                        <a:pt x="138" y="25"/>
                      </a:lnTo>
                      <a:lnTo>
                        <a:pt x="108" y="23"/>
                      </a:lnTo>
                      <a:lnTo>
                        <a:pt x="78" y="19"/>
                      </a:lnTo>
                      <a:lnTo>
                        <a:pt x="49" y="13"/>
                      </a:lnTo>
                      <a:lnTo>
                        <a:pt x="35" y="10"/>
                      </a:lnTo>
                      <a:lnTo>
                        <a:pt x="22" y="7"/>
                      </a:lnTo>
                      <a:lnTo>
                        <a:pt x="1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500">
                  <a:extLst>
                    <a:ext uri="{FF2B5EF4-FFF2-40B4-BE49-F238E27FC236}">
                      <a16:creationId xmlns:a16="http://schemas.microsoft.com/office/drawing/2014/main" xmlns="" id="{4AE1AD0D-61CC-42DE-B3FE-FD081F1A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474788"/>
                  <a:ext cx="133350" cy="28575"/>
                </a:xfrm>
                <a:custGeom>
                  <a:avLst/>
                  <a:gdLst>
                    <a:gd name="T0" fmla="*/ 420 w 420"/>
                    <a:gd name="T1" fmla="*/ 58 h 90"/>
                    <a:gd name="T2" fmla="*/ 419 w 420"/>
                    <a:gd name="T3" fmla="*/ 55 h 90"/>
                    <a:gd name="T4" fmla="*/ 418 w 420"/>
                    <a:gd name="T5" fmla="*/ 50 h 90"/>
                    <a:gd name="T6" fmla="*/ 416 w 420"/>
                    <a:gd name="T7" fmla="*/ 47 h 90"/>
                    <a:gd name="T8" fmla="*/ 413 w 420"/>
                    <a:gd name="T9" fmla="*/ 44 h 90"/>
                    <a:gd name="T10" fmla="*/ 406 w 420"/>
                    <a:gd name="T11" fmla="*/ 37 h 90"/>
                    <a:gd name="T12" fmla="*/ 397 w 420"/>
                    <a:gd name="T13" fmla="*/ 32 h 90"/>
                    <a:gd name="T14" fmla="*/ 386 w 420"/>
                    <a:gd name="T15" fmla="*/ 27 h 90"/>
                    <a:gd name="T16" fmla="*/ 374 w 420"/>
                    <a:gd name="T17" fmla="*/ 22 h 90"/>
                    <a:gd name="T18" fmla="*/ 360 w 420"/>
                    <a:gd name="T19" fmla="*/ 18 h 90"/>
                    <a:gd name="T20" fmla="*/ 345 w 420"/>
                    <a:gd name="T21" fmla="*/ 14 h 90"/>
                    <a:gd name="T22" fmla="*/ 313 w 420"/>
                    <a:gd name="T23" fmla="*/ 9 h 90"/>
                    <a:gd name="T24" fmla="*/ 277 w 420"/>
                    <a:gd name="T25" fmla="*/ 3 h 90"/>
                    <a:gd name="T26" fmla="*/ 243 w 420"/>
                    <a:gd name="T27" fmla="*/ 1 h 90"/>
                    <a:gd name="T28" fmla="*/ 210 w 420"/>
                    <a:gd name="T29" fmla="*/ 0 h 90"/>
                    <a:gd name="T30" fmla="*/ 172 w 420"/>
                    <a:gd name="T31" fmla="*/ 1 h 90"/>
                    <a:gd name="T32" fmla="*/ 133 w 420"/>
                    <a:gd name="T33" fmla="*/ 4 h 90"/>
                    <a:gd name="T34" fmla="*/ 113 w 420"/>
                    <a:gd name="T35" fmla="*/ 7 h 90"/>
                    <a:gd name="T36" fmla="*/ 94 w 420"/>
                    <a:gd name="T37" fmla="*/ 11 h 90"/>
                    <a:gd name="T38" fmla="*/ 76 w 420"/>
                    <a:gd name="T39" fmla="*/ 14 h 90"/>
                    <a:gd name="T40" fmla="*/ 59 w 420"/>
                    <a:gd name="T41" fmla="*/ 18 h 90"/>
                    <a:gd name="T42" fmla="*/ 59 w 420"/>
                    <a:gd name="T43" fmla="*/ 18 h 90"/>
                    <a:gd name="T44" fmla="*/ 55 w 420"/>
                    <a:gd name="T45" fmla="*/ 19 h 90"/>
                    <a:gd name="T46" fmla="*/ 52 w 420"/>
                    <a:gd name="T47" fmla="*/ 20 h 90"/>
                    <a:gd name="T48" fmla="*/ 48 w 420"/>
                    <a:gd name="T49" fmla="*/ 21 h 90"/>
                    <a:gd name="T50" fmla="*/ 44 w 420"/>
                    <a:gd name="T51" fmla="*/ 22 h 90"/>
                    <a:gd name="T52" fmla="*/ 43 w 420"/>
                    <a:gd name="T53" fmla="*/ 24 h 90"/>
                    <a:gd name="T54" fmla="*/ 40 w 420"/>
                    <a:gd name="T55" fmla="*/ 24 h 90"/>
                    <a:gd name="T56" fmla="*/ 35 w 420"/>
                    <a:gd name="T57" fmla="*/ 26 h 90"/>
                    <a:gd name="T58" fmla="*/ 31 w 420"/>
                    <a:gd name="T59" fmla="*/ 28 h 90"/>
                    <a:gd name="T60" fmla="*/ 30 w 420"/>
                    <a:gd name="T61" fmla="*/ 28 h 90"/>
                    <a:gd name="T62" fmla="*/ 30 w 420"/>
                    <a:gd name="T63" fmla="*/ 28 h 90"/>
                    <a:gd name="T64" fmla="*/ 19 w 420"/>
                    <a:gd name="T65" fmla="*/ 33 h 90"/>
                    <a:gd name="T66" fmla="*/ 12 w 420"/>
                    <a:gd name="T67" fmla="*/ 40 h 90"/>
                    <a:gd name="T68" fmla="*/ 10 w 420"/>
                    <a:gd name="T69" fmla="*/ 40 h 90"/>
                    <a:gd name="T70" fmla="*/ 10 w 420"/>
                    <a:gd name="T71" fmla="*/ 40 h 90"/>
                    <a:gd name="T72" fmla="*/ 7 w 420"/>
                    <a:gd name="T73" fmla="*/ 43 h 90"/>
                    <a:gd name="T74" fmla="*/ 5 w 420"/>
                    <a:gd name="T75" fmla="*/ 46 h 90"/>
                    <a:gd name="T76" fmla="*/ 4 w 420"/>
                    <a:gd name="T77" fmla="*/ 47 h 90"/>
                    <a:gd name="T78" fmla="*/ 4 w 420"/>
                    <a:gd name="T79" fmla="*/ 48 h 90"/>
                    <a:gd name="T80" fmla="*/ 2 w 420"/>
                    <a:gd name="T81" fmla="*/ 50 h 90"/>
                    <a:gd name="T82" fmla="*/ 1 w 420"/>
                    <a:gd name="T83" fmla="*/ 52 h 90"/>
                    <a:gd name="T84" fmla="*/ 0 w 420"/>
                    <a:gd name="T85" fmla="*/ 56 h 90"/>
                    <a:gd name="T86" fmla="*/ 0 w 420"/>
                    <a:gd name="T87" fmla="*/ 58 h 90"/>
                    <a:gd name="T88" fmla="*/ 8 w 420"/>
                    <a:gd name="T89" fmla="*/ 63 h 90"/>
                    <a:gd name="T90" fmla="*/ 22 w 420"/>
                    <a:gd name="T91" fmla="*/ 68 h 90"/>
                    <a:gd name="T92" fmla="*/ 43 w 420"/>
                    <a:gd name="T93" fmla="*/ 74 h 90"/>
                    <a:gd name="T94" fmla="*/ 67 w 420"/>
                    <a:gd name="T95" fmla="*/ 78 h 90"/>
                    <a:gd name="T96" fmla="*/ 96 w 420"/>
                    <a:gd name="T97" fmla="*/ 84 h 90"/>
                    <a:gd name="T98" fmla="*/ 131 w 420"/>
                    <a:gd name="T99" fmla="*/ 87 h 90"/>
                    <a:gd name="T100" fmla="*/ 168 w 420"/>
                    <a:gd name="T101" fmla="*/ 90 h 90"/>
                    <a:gd name="T102" fmla="*/ 210 w 420"/>
                    <a:gd name="T103" fmla="*/ 90 h 90"/>
                    <a:gd name="T104" fmla="*/ 251 w 420"/>
                    <a:gd name="T105" fmla="*/ 90 h 90"/>
                    <a:gd name="T106" fmla="*/ 289 w 420"/>
                    <a:gd name="T107" fmla="*/ 87 h 90"/>
                    <a:gd name="T108" fmla="*/ 323 w 420"/>
                    <a:gd name="T109" fmla="*/ 84 h 90"/>
                    <a:gd name="T110" fmla="*/ 353 w 420"/>
                    <a:gd name="T111" fmla="*/ 78 h 90"/>
                    <a:gd name="T112" fmla="*/ 377 w 420"/>
                    <a:gd name="T113" fmla="*/ 74 h 90"/>
                    <a:gd name="T114" fmla="*/ 398 w 420"/>
                    <a:gd name="T115" fmla="*/ 68 h 90"/>
                    <a:gd name="T116" fmla="*/ 412 w 420"/>
                    <a:gd name="T117" fmla="*/ 62 h 90"/>
                    <a:gd name="T118" fmla="*/ 420 w 420"/>
                    <a:gd name="T119" fmla="*/ 5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20" h="90">
                      <a:moveTo>
                        <a:pt x="420" y="58"/>
                      </a:moveTo>
                      <a:lnTo>
                        <a:pt x="419" y="55"/>
                      </a:lnTo>
                      <a:lnTo>
                        <a:pt x="418" y="50"/>
                      </a:lnTo>
                      <a:lnTo>
                        <a:pt x="416" y="47"/>
                      </a:lnTo>
                      <a:lnTo>
                        <a:pt x="413" y="44"/>
                      </a:lnTo>
                      <a:lnTo>
                        <a:pt x="406" y="37"/>
                      </a:lnTo>
                      <a:lnTo>
                        <a:pt x="397" y="32"/>
                      </a:lnTo>
                      <a:lnTo>
                        <a:pt x="386" y="27"/>
                      </a:lnTo>
                      <a:lnTo>
                        <a:pt x="374" y="22"/>
                      </a:lnTo>
                      <a:lnTo>
                        <a:pt x="360" y="18"/>
                      </a:lnTo>
                      <a:lnTo>
                        <a:pt x="345" y="14"/>
                      </a:lnTo>
                      <a:lnTo>
                        <a:pt x="313" y="9"/>
                      </a:lnTo>
                      <a:lnTo>
                        <a:pt x="277" y="3"/>
                      </a:lnTo>
                      <a:lnTo>
                        <a:pt x="243" y="1"/>
                      </a:lnTo>
                      <a:lnTo>
                        <a:pt x="210" y="0"/>
                      </a:lnTo>
                      <a:lnTo>
                        <a:pt x="172" y="1"/>
                      </a:lnTo>
                      <a:lnTo>
                        <a:pt x="133" y="4"/>
                      </a:lnTo>
                      <a:lnTo>
                        <a:pt x="113" y="7"/>
                      </a:lnTo>
                      <a:lnTo>
                        <a:pt x="94" y="11"/>
                      </a:lnTo>
                      <a:lnTo>
                        <a:pt x="76" y="14"/>
                      </a:lnTo>
                      <a:lnTo>
                        <a:pt x="59" y="18"/>
                      </a:lnTo>
                      <a:lnTo>
                        <a:pt x="59" y="18"/>
                      </a:lnTo>
                      <a:lnTo>
                        <a:pt x="55" y="19"/>
                      </a:lnTo>
                      <a:lnTo>
                        <a:pt x="52" y="20"/>
                      </a:lnTo>
                      <a:lnTo>
                        <a:pt x="48" y="21"/>
                      </a:lnTo>
                      <a:lnTo>
                        <a:pt x="44" y="22"/>
                      </a:lnTo>
                      <a:lnTo>
                        <a:pt x="43" y="24"/>
                      </a:lnTo>
                      <a:lnTo>
                        <a:pt x="40" y="24"/>
                      </a:lnTo>
                      <a:lnTo>
                        <a:pt x="35" y="26"/>
                      </a:lnTo>
                      <a:lnTo>
                        <a:pt x="31" y="28"/>
                      </a:lnTo>
                      <a:lnTo>
                        <a:pt x="30" y="28"/>
                      </a:lnTo>
                      <a:lnTo>
                        <a:pt x="30" y="28"/>
                      </a:lnTo>
                      <a:lnTo>
                        <a:pt x="19" y="33"/>
                      </a:lnTo>
                      <a:lnTo>
                        <a:pt x="12" y="40"/>
                      </a:lnTo>
                      <a:lnTo>
                        <a:pt x="10" y="40"/>
                      </a:lnTo>
                      <a:lnTo>
                        <a:pt x="10" y="40"/>
                      </a:lnTo>
                      <a:lnTo>
                        <a:pt x="7" y="43"/>
                      </a:lnTo>
                      <a:lnTo>
                        <a:pt x="5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2" y="50"/>
                      </a:lnTo>
                      <a:lnTo>
                        <a:pt x="1" y="52"/>
                      </a:lnTo>
                      <a:lnTo>
                        <a:pt x="0" y="56"/>
                      </a:lnTo>
                      <a:lnTo>
                        <a:pt x="0" y="58"/>
                      </a:lnTo>
                      <a:lnTo>
                        <a:pt x="8" y="63"/>
                      </a:lnTo>
                      <a:lnTo>
                        <a:pt x="22" y="68"/>
                      </a:lnTo>
                      <a:lnTo>
                        <a:pt x="43" y="74"/>
                      </a:lnTo>
                      <a:lnTo>
                        <a:pt x="67" y="78"/>
                      </a:lnTo>
                      <a:lnTo>
                        <a:pt x="96" y="84"/>
                      </a:lnTo>
                      <a:lnTo>
                        <a:pt x="131" y="87"/>
                      </a:lnTo>
                      <a:lnTo>
                        <a:pt x="168" y="90"/>
                      </a:lnTo>
                      <a:lnTo>
                        <a:pt x="210" y="90"/>
                      </a:lnTo>
                      <a:lnTo>
                        <a:pt x="251" y="90"/>
                      </a:lnTo>
                      <a:lnTo>
                        <a:pt x="289" y="87"/>
                      </a:lnTo>
                      <a:lnTo>
                        <a:pt x="323" y="84"/>
                      </a:lnTo>
                      <a:lnTo>
                        <a:pt x="353" y="78"/>
                      </a:lnTo>
                      <a:lnTo>
                        <a:pt x="377" y="74"/>
                      </a:lnTo>
                      <a:lnTo>
                        <a:pt x="398" y="68"/>
                      </a:lnTo>
                      <a:lnTo>
                        <a:pt x="412" y="62"/>
                      </a:lnTo>
                      <a:lnTo>
                        <a:pt x="420" y="5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501">
                  <a:extLst>
                    <a:ext uri="{FF2B5EF4-FFF2-40B4-BE49-F238E27FC236}">
                      <a16:creationId xmlns:a16="http://schemas.microsoft.com/office/drawing/2014/main" xmlns="" id="{A414F18A-F4E5-493B-ADF6-3CA29ACD78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503363"/>
                  <a:ext cx="133350" cy="23813"/>
                </a:xfrm>
                <a:custGeom>
                  <a:avLst/>
                  <a:gdLst>
                    <a:gd name="T0" fmla="*/ 0 w 421"/>
                    <a:gd name="T1" fmla="*/ 0 h 75"/>
                    <a:gd name="T2" fmla="*/ 0 w 421"/>
                    <a:gd name="T3" fmla="*/ 42 h 75"/>
                    <a:gd name="T4" fmla="*/ 8 w 421"/>
                    <a:gd name="T5" fmla="*/ 46 h 75"/>
                    <a:gd name="T6" fmla="*/ 22 w 421"/>
                    <a:gd name="T7" fmla="*/ 52 h 75"/>
                    <a:gd name="T8" fmla="*/ 43 w 421"/>
                    <a:gd name="T9" fmla="*/ 57 h 75"/>
                    <a:gd name="T10" fmla="*/ 67 w 421"/>
                    <a:gd name="T11" fmla="*/ 62 h 75"/>
                    <a:gd name="T12" fmla="*/ 97 w 421"/>
                    <a:gd name="T13" fmla="*/ 68 h 75"/>
                    <a:gd name="T14" fmla="*/ 130 w 421"/>
                    <a:gd name="T15" fmla="*/ 71 h 75"/>
                    <a:gd name="T16" fmla="*/ 169 w 421"/>
                    <a:gd name="T17" fmla="*/ 74 h 75"/>
                    <a:gd name="T18" fmla="*/ 211 w 421"/>
                    <a:gd name="T19" fmla="*/ 75 h 75"/>
                    <a:gd name="T20" fmla="*/ 253 w 421"/>
                    <a:gd name="T21" fmla="*/ 74 h 75"/>
                    <a:gd name="T22" fmla="*/ 290 w 421"/>
                    <a:gd name="T23" fmla="*/ 71 h 75"/>
                    <a:gd name="T24" fmla="*/ 325 w 421"/>
                    <a:gd name="T25" fmla="*/ 68 h 75"/>
                    <a:gd name="T26" fmla="*/ 355 w 421"/>
                    <a:gd name="T27" fmla="*/ 62 h 75"/>
                    <a:gd name="T28" fmla="*/ 379 w 421"/>
                    <a:gd name="T29" fmla="*/ 57 h 75"/>
                    <a:gd name="T30" fmla="*/ 399 w 421"/>
                    <a:gd name="T31" fmla="*/ 52 h 75"/>
                    <a:gd name="T32" fmla="*/ 414 w 421"/>
                    <a:gd name="T33" fmla="*/ 46 h 75"/>
                    <a:gd name="T34" fmla="*/ 421 w 421"/>
                    <a:gd name="T35" fmla="*/ 42 h 75"/>
                    <a:gd name="T36" fmla="*/ 421 w 421"/>
                    <a:gd name="T37" fmla="*/ 0 h 75"/>
                    <a:gd name="T38" fmla="*/ 410 w 421"/>
                    <a:gd name="T39" fmla="*/ 4 h 75"/>
                    <a:gd name="T40" fmla="*/ 399 w 421"/>
                    <a:gd name="T41" fmla="*/ 8 h 75"/>
                    <a:gd name="T42" fmla="*/ 386 w 421"/>
                    <a:gd name="T43" fmla="*/ 12 h 75"/>
                    <a:gd name="T44" fmla="*/ 373 w 421"/>
                    <a:gd name="T45" fmla="*/ 14 h 75"/>
                    <a:gd name="T46" fmla="*/ 344 w 421"/>
                    <a:gd name="T47" fmla="*/ 19 h 75"/>
                    <a:gd name="T48" fmla="*/ 314 w 421"/>
                    <a:gd name="T49" fmla="*/ 24 h 75"/>
                    <a:gd name="T50" fmla="*/ 284 w 421"/>
                    <a:gd name="T51" fmla="*/ 27 h 75"/>
                    <a:gd name="T52" fmla="*/ 256 w 421"/>
                    <a:gd name="T53" fmla="*/ 28 h 75"/>
                    <a:gd name="T54" fmla="*/ 231 w 421"/>
                    <a:gd name="T55" fmla="*/ 29 h 75"/>
                    <a:gd name="T56" fmla="*/ 211 w 421"/>
                    <a:gd name="T57" fmla="*/ 30 h 75"/>
                    <a:gd name="T58" fmla="*/ 191 w 421"/>
                    <a:gd name="T59" fmla="*/ 29 h 75"/>
                    <a:gd name="T60" fmla="*/ 166 w 421"/>
                    <a:gd name="T61" fmla="*/ 28 h 75"/>
                    <a:gd name="T62" fmla="*/ 138 w 421"/>
                    <a:gd name="T63" fmla="*/ 27 h 75"/>
                    <a:gd name="T64" fmla="*/ 108 w 421"/>
                    <a:gd name="T65" fmla="*/ 24 h 75"/>
                    <a:gd name="T66" fmla="*/ 78 w 421"/>
                    <a:gd name="T67" fmla="*/ 19 h 75"/>
                    <a:gd name="T68" fmla="*/ 49 w 421"/>
                    <a:gd name="T69" fmla="*/ 15 h 75"/>
                    <a:gd name="T70" fmla="*/ 35 w 421"/>
                    <a:gd name="T71" fmla="*/ 12 h 75"/>
                    <a:gd name="T72" fmla="*/ 22 w 421"/>
                    <a:gd name="T73" fmla="*/ 8 h 75"/>
                    <a:gd name="T74" fmla="*/ 10 w 421"/>
                    <a:gd name="T75" fmla="*/ 4 h 75"/>
                    <a:gd name="T76" fmla="*/ 0 w 421"/>
                    <a:gd name="T77" fmla="*/ 0 h 75"/>
                    <a:gd name="T78" fmla="*/ 0 w 421"/>
                    <a:gd name="T7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21" h="75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8" y="46"/>
                      </a:lnTo>
                      <a:lnTo>
                        <a:pt x="22" y="52"/>
                      </a:lnTo>
                      <a:lnTo>
                        <a:pt x="43" y="57"/>
                      </a:lnTo>
                      <a:lnTo>
                        <a:pt x="67" y="62"/>
                      </a:lnTo>
                      <a:lnTo>
                        <a:pt x="97" y="68"/>
                      </a:lnTo>
                      <a:lnTo>
                        <a:pt x="130" y="71"/>
                      </a:lnTo>
                      <a:lnTo>
                        <a:pt x="169" y="74"/>
                      </a:lnTo>
                      <a:lnTo>
                        <a:pt x="211" y="75"/>
                      </a:lnTo>
                      <a:lnTo>
                        <a:pt x="253" y="74"/>
                      </a:lnTo>
                      <a:lnTo>
                        <a:pt x="290" y="71"/>
                      </a:lnTo>
                      <a:lnTo>
                        <a:pt x="325" y="68"/>
                      </a:lnTo>
                      <a:lnTo>
                        <a:pt x="355" y="62"/>
                      </a:lnTo>
                      <a:lnTo>
                        <a:pt x="379" y="57"/>
                      </a:lnTo>
                      <a:lnTo>
                        <a:pt x="399" y="52"/>
                      </a:lnTo>
                      <a:lnTo>
                        <a:pt x="414" y="46"/>
                      </a:lnTo>
                      <a:lnTo>
                        <a:pt x="421" y="42"/>
                      </a:lnTo>
                      <a:lnTo>
                        <a:pt x="421" y="0"/>
                      </a:lnTo>
                      <a:lnTo>
                        <a:pt x="410" y="4"/>
                      </a:lnTo>
                      <a:lnTo>
                        <a:pt x="399" y="8"/>
                      </a:lnTo>
                      <a:lnTo>
                        <a:pt x="386" y="12"/>
                      </a:lnTo>
                      <a:lnTo>
                        <a:pt x="373" y="14"/>
                      </a:lnTo>
                      <a:lnTo>
                        <a:pt x="344" y="19"/>
                      </a:lnTo>
                      <a:lnTo>
                        <a:pt x="314" y="24"/>
                      </a:lnTo>
                      <a:lnTo>
                        <a:pt x="284" y="27"/>
                      </a:lnTo>
                      <a:lnTo>
                        <a:pt x="256" y="28"/>
                      </a:lnTo>
                      <a:lnTo>
                        <a:pt x="231" y="29"/>
                      </a:lnTo>
                      <a:lnTo>
                        <a:pt x="211" y="30"/>
                      </a:lnTo>
                      <a:lnTo>
                        <a:pt x="191" y="29"/>
                      </a:lnTo>
                      <a:lnTo>
                        <a:pt x="166" y="28"/>
                      </a:lnTo>
                      <a:lnTo>
                        <a:pt x="138" y="27"/>
                      </a:lnTo>
                      <a:lnTo>
                        <a:pt x="108" y="24"/>
                      </a:lnTo>
                      <a:lnTo>
                        <a:pt x="78" y="19"/>
                      </a:lnTo>
                      <a:lnTo>
                        <a:pt x="49" y="15"/>
                      </a:lnTo>
                      <a:lnTo>
                        <a:pt x="35" y="12"/>
                      </a:lnTo>
                      <a:lnTo>
                        <a:pt x="22" y="8"/>
                      </a:lnTo>
                      <a:lnTo>
                        <a:pt x="10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502">
                  <a:extLst>
                    <a:ext uri="{FF2B5EF4-FFF2-40B4-BE49-F238E27FC236}">
                      <a16:creationId xmlns:a16="http://schemas.microsoft.com/office/drawing/2014/main" xmlns="" id="{FEF5E9B3-3884-4535-90BB-D50507FAA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574800"/>
                  <a:ext cx="133350" cy="23813"/>
                </a:xfrm>
                <a:custGeom>
                  <a:avLst/>
                  <a:gdLst>
                    <a:gd name="T0" fmla="*/ 0 w 421"/>
                    <a:gd name="T1" fmla="*/ 0 h 75"/>
                    <a:gd name="T2" fmla="*/ 0 w 421"/>
                    <a:gd name="T3" fmla="*/ 42 h 75"/>
                    <a:gd name="T4" fmla="*/ 8 w 421"/>
                    <a:gd name="T5" fmla="*/ 48 h 75"/>
                    <a:gd name="T6" fmla="*/ 22 w 421"/>
                    <a:gd name="T7" fmla="*/ 53 h 75"/>
                    <a:gd name="T8" fmla="*/ 43 w 421"/>
                    <a:gd name="T9" fmla="*/ 58 h 75"/>
                    <a:gd name="T10" fmla="*/ 67 w 421"/>
                    <a:gd name="T11" fmla="*/ 64 h 75"/>
                    <a:gd name="T12" fmla="*/ 97 w 421"/>
                    <a:gd name="T13" fmla="*/ 68 h 75"/>
                    <a:gd name="T14" fmla="*/ 130 w 421"/>
                    <a:gd name="T15" fmla="*/ 72 h 75"/>
                    <a:gd name="T16" fmla="*/ 169 w 421"/>
                    <a:gd name="T17" fmla="*/ 74 h 75"/>
                    <a:gd name="T18" fmla="*/ 211 w 421"/>
                    <a:gd name="T19" fmla="*/ 75 h 75"/>
                    <a:gd name="T20" fmla="*/ 253 w 421"/>
                    <a:gd name="T21" fmla="*/ 74 h 75"/>
                    <a:gd name="T22" fmla="*/ 290 w 421"/>
                    <a:gd name="T23" fmla="*/ 72 h 75"/>
                    <a:gd name="T24" fmla="*/ 325 w 421"/>
                    <a:gd name="T25" fmla="*/ 68 h 75"/>
                    <a:gd name="T26" fmla="*/ 355 w 421"/>
                    <a:gd name="T27" fmla="*/ 64 h 75"/>
                    <a:gd name="T28" fmla="*/ 379 w 421"/>
                    <a:gd name="T29" fmla="*/ 58 h 75"/>
                    <a:gd name="T30" fmla="*/ 399 w 421"/>
                    <a:gd name="T31" fmla="*/ 53 h 75"/>
                    <a:gd name="T32" fmla="*/ 414 w 421"/>
                    <a:gd name="T33" fmla="*/ 48 h 75"/>
                    <a:gd name="T34" fmla="*/ 421 w 421"/>
                    <a:gd name="T35" fmla="*/ 42 h 75"/>
                    <a:gd name="T36" fmla="*/ 421 w 421"/>
                    <a:gd name="T37" fmla="*/ 0 h 75"/>
                    <a:gd name="T38" fmla="*/ 410 w 421"/>
                    <a:gd name="T39" fmla="*/ 5 h 75"/>
                    <a:gd name="T40" fmla="*/ 399 w 421"/>
                    <a:gd name="T41" fmla="*/ 9 h 75"/>
                    <a:gd name="T42" fmla="*/ 386 w 421"/>
                    <a:gd name="T43" fmla="*/ 12 h 75"/>
                    <a:gd name="T44" fmla="*/ 373 w 421"/>
                    <a:gd name="T45" fmla="*/ 15 h 75"/>
                    <a:gd name="T46" fmla="*/ 344 w 421"/>
                    <a:gd name="T47" fmla="*/ 21 h 75"/>
                    <a:gd name="T48" fmla="*/ 314 w 421"/>
                    <a:gd name="T49" fmla="*/ 24 h 75"/>
                    <a:gd name="T50" fmla="*/ 284 w 421"/>
                    <a:gd name="T51" fmla="*/ 27 h 75"/>
                    <a:gd name="T52" fmla="*/ 256 w 421"/>
                    <a:gd name="T53" fmla="*/ 29 h 75"/>
                    <a:gd name="T54" fmla="*/ 231 w 421"/>
                    <a:gd name="T55" fmla="*/ 30 h 75"/>
                    <a:gd name="T56" fmla="*/ 211 w 421"/>
                    <a:gd name="T57" fmla="*/ 30 h 75"/>
                    <a:gd name="T58" fmla="*/ 191 w 421"/>
                    <a:gd name="T59" fmla="*/ 30 h 75"/>
                    <a:gd name="T60" fmla="*/ 166 w 421"/>
                    <a:gd name="T61" fmla="*/ 29 h 75"/>
                    <a:gd name="T62" fmla="*/ 138 w 421"/>
                    <a:gd name="T63" fmla="*/ 27 h 75"/>
                    <a:gd name="T64" fmla="*/ 108 w 421"/>
                    <a:gd name="T65" fmla="*/ 24 h 75"/>
                    <a:gd name="T66" fmla="*/ 78 w 421"/>
                    <a:gd name="T67" fmla="*/ 21 h 75"/>
                    <a:gd name="T68" fmla="*/ 49 w 421"/>
                    <a:gd name="T69" fmla="*/ 15 h 75"/>
                    <a:gd name="T70" fmla="*/ 35 w 421"/>
                    <a:gd name="T71" fmla="*/ 12 h 75"/>
                    <a:gd name="T72" fmla="*/ 22 w 421"/>
                    <a:gd name="T73" fmla="*/ 9 h 75"/>
                    <a:gd name="T74" fmla="*/ 10 w 421"/>
                    <a:gd name="T75" fmla="*/ 5 h 75"/>
                    <a:gd name="T76" fmla="*/ 0 w 421"/>
                    <a:gd name="T77" fmla="*/ 1 h 75"/>
                    <a:gd name="T78" fmla="*/ 0 w 421"/>
                    <a:gd name="T79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21" h="75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8" y="48"/>
                      </a:lnTo>
                      <a:lnTo>
                        <a:pt x="22" y="53"/>
                      </a:lnTo>
                      <a:lnTo>
                        <a:pt x="43" y="58"/>
                      </a:lnTo>
                      <a:lnTo>
                        <a:pt x="67" y="64"/>
                      </a:lnTo>
                      <a:lnTo>
                        <a:pt x="97" y="68"/>
                      </a:lnTo>
                      <a:lnTo>
                        <a:pt x="130" y="72"/>
                      </a:lnTo>
                      <a:lnTo>
                        <a:pt x="169" y="74"/>
                      </a:lnTo>
                      <a:lnTo>
                        <a:pt x="211" y="75"/>
                      </a:lnTo>
                      <a:lnTo>
                        <a:pt x="253" y="74"/>
                      </a:lnTo>
                      <a:lnTo>
                        <a:pt x="290" y="72"/>
                      </a:lnTo>
                      <a:lnTo>
                        <a:pt x="325" y="68"/>
                      </a:lnTo>
                      <a:lnTo>
                        <a:pt x="355" y="64"/>
                      </a:lnTo>
                      <a:lnTo>
                        <a:pt x="379" y="58"/>
                      </a:lnTo>
                      <a:lnTo>
                        <a:pt x="399" y="53"/>
                      </a:lnTo>
                      <a:lnTo>
                        <a:pt x="414" y="48"/>
                      </a:lnTo>
                      <a:lnTo>
                        <a:pt x="421" y="42"/>
                      </a:lnTo>
                      <a:lnTo>
                        <a:pt x="421" y="0"/>
                      </a:lnTo>
                      <a:lnTo>
                        <a:pt x="410" y="5"/>
                      </a:lnTo>
                      <a:lnTo>
                        <a:pt x="399" y="9"/>
                      </a:lnTo>
                      <a:lnTo>
                        <a:pt x="386" y="12"/>
                      </a:lnTo>
                      <a:lnTo>
                        <a:pt x="373" y="15"/>
                      </a:lnTo>
                      <a:lnTo>
                        <a:pt x="344" y="21"/>
                      </a:lnTo>
                      <a:lnTo>
                        <a:pt x="314" y="24"/>
                      </a:lnTo>
                      <a:lnTo>
                        <a:pt x="284" y="27"/>
                      </a:lnTo>
                      <a:lnTo>
                        <a:pt x="256" y="29"/>
                      </a:lnTo>
                      <a:lnTo>
                        <a:pt x="231" y="30"/>
                      </a:lnTo>
                      <a:lnTo>
                        <a:pt x="211" y="30"/>
                      </a:lnTo>
                      <a:lnTo>
                        <a:pt x="191" y="30"/>
                      </a:lnTo>
                      <a:lnTo>
                        <a:pt x="166" y="29"/>
                      </a:lnTo>
                      <a:lnTo>
                        <a:pt x="138" y="27"/>
                      </a:lnTo>
                      <a:lnTo>
                        <a:pt x="108" y="24"/>
                      </a:lnTo>
                      <a:lnTo>
                        <a:pt x="78" y="21"/>
                      </a:lnTo>
                      <a:lnTo>
                        <a:pt x="49" y="15"/>
                      </a:lnTo>
                      <a:lnTo>
                        <a:pt x="35" y="12"/>
                      </a:lnTo>
                      <a:lnTo>
                        <a:pt x="22" y="9"/>
                      </a:lnTo>
                      <a:lnTo>
                        <a:pt x="10" y="5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503">
                  <a:extLst>
                    <a:ext uri="{FF2B5EF4-FFF2-40B4-BE49-F238E27FC236}">
                      <a16:creationId xmlns:a16="http://schemas.microsoft.com/office/drawing/2014/main" xmlns="" id="{55379948-9876-45D6-B25E-B22A146F94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550988"/>
                  <a:ext cx="133350" cy="23813"/>
                </a:xfrm>
                <a:custGeom>
                  <a:avLst/>
                  <a:gdLst>
                    <a:gd name="T0" fmla="*/ 0 w 421"/>
                    <a:gd name="T1" fmla="*/ 0 h 75"/>
                    <a:gd name="T2" fmla="*/ 0 w 421"/>
                    <a:gd name="T3" fmla="*/ 42 h 75"/>
                    <a:gd name="T4" fmla="*/ 8 w 421"/>
                    <a:gd name="T5" fmla="*/ 47 h 75"/>
                    <a:gd name="T6" fmla="*/ 22 w 421"/>
                    <a:gd name="T7" fmla="*/ 53 h 75"/>
                    <a:gd name="T8" fmla="*/ 43 w 421"/>
                    <a:gd name="T9" fmla="*/ 58 h 75"/>
                    <a:gd name="T10" fmla="*/ 67 w 421"/>
                    <a:gd name="T11" fmla="*/ 64 h 75"/>
                    <a:gd name="T12" fmla="*/ 97 w 421"/>
                    <a:gd name="T13" fmla="*/ 68 h 75"/>
                    <a:gd name="T14" fmla="*/ 130 w 421"/>
                    <a:gd name="T15" fmla="*/ 72 h 75"/>
                    <a:gd name="T16" fmla="*/ 169 w 421"/>
                    <a:gd name="T17" fmla="*/ 74 h 75"/>
                    <a:gd name="T18" fmla="*/ 211 w 421"/>
                    <a:gd name="T19" fmla="*/ 75 h 75"/>
                    <a:gd name="T20" fmla="*/ 253 w 421"/>
                    <a:gd name="T21" fmla="*/ 74 h 75"/>
                    <a:gd name="T22" fmla="*/ 290 w 421"/>
                    <a:gd name="T23" fmla="*/ 72 h 75"/>
                    <a:gd name="T24" fmla="*/ 325 w 421"/>
                    <a:gd name="T25" fmla="*/ 68 h 75"/>
                    <a:gd name="T26" fmla="*/ 355 w 421"/>
                    <a:gd name="T27" fmla="*/ 64 h 75"/>
                    <a:gd name="T28" fmla="*/ 379 w 421"/>
                    <a:gd name="T29" fmla="*/ 58 h 75"/>
                    <a:gd name="T30" fmla="*/ 399 w 421"/>
                    <a:gd name="T31" fmla="*/ 53 h 75"/>
                    <a:gd name="T32" fmla="*/ 414 w 421"/>
                    <a:gd name="T33" fmla="*/ 47 h 75"/>
                    <a:gd name="T34" fmla="*/ 421 w 421"/>
                    <a:gd name="T35" fmla="*/ 42 h 75"/>
                    <a:gd name="T36" fmla="*/ 421 w 421"/>
                    <a:gd name="T37" fmla="*/ 0 h 75"/>
                    <a:gd name="T38" fmla="*/ 410 w 421"/>
                    <a:gd name="T39" fmla="*/ 5 h 75"/>
                    <a:gd name="T40" fmla="*/ 399 w 421"/>
                    <a:gd name="T41" fmla="*/ 9 h 75"/>
                    <a:gd name="T42" fmla="*/ 386 w 421"/>
                    <a:gd name="T43" fmla="*/ 12 h 75"/>
                    <a:gd name="T44" fmla="*/ 373 w 421"/>
                    <a:gd name="T45" fmla="*/ 15 h 75"/>
                    <a:gd name="T46" fmla="*/ 344 w 421"/>
                    <a:gd name="T47" fmla="*/ 21 h 75"/>
                    <a:gd name="T48" fmla="*/ 314 w 421"/>
                    <a:gd name="T49" fmla="*/ 24 h 75"/>
                    <a:gd name="T50" fmla="*/ 284 w 421"/>
                    <a:gd name="T51" fmla="*/ 27 h 75"/>
                    <a:gd name="T52" fmla="*/ 256 w 421"/>
                    <a:gd name="T53" fmla="*/ 29 h 75"/>
                    <a:gd name="T54" fmla="*/ 231 w 421"/>
                    <a:gd name="T55" fmla="*/ 30 h 75"/>
                    <a:gd name="T56" fmla="*/ 211 w 421"/>
                    <a:gd name="T57" fmla="*/ 30 h 75"/>
                    <a:gd name="T58" fmla="*/ 191 w 421"/>
                    <a:gd name="T59" fmla="*/ 30 h 75"/>
                    <a:gd name="T60" fmla="*/ 166 w 421"/>
                    <a:gd name="T61" fmla="*/ 29 h 75"/>
                    <a:gd name="T62" fmla="*/ 138 w 421"/>
                    <a:gd name="T63" fmla="*/ 27 h 75"/>
                    <a:gd name="T64" fmla="*/ 108 w 421"/>
                    <a:gd name="T65" fmla="*/ 24 h 75"/>
                    <a:gd name="T66" fmla="*/ 78 w 421"/>
                    <a:gd name="T67" fmla="*/ 21 h 75"/>
                    <a:gd name="T68" fmla="*/ 49 w 421"/>
                    <a:gd name="T69" fmla="*/ 15 h 75"/>
                    <a:gd name="T70" fmla="*/ 35 w 421"/>
                    <a:gd name="T71" fmla="*/ 12 h 75"/>
                    <a:gd name="T72" fmla="*/ 22 w 421"/>
                    <a:gd name="T73" fmla="*/ 9 h 75"/>
                    <a:gd name="T74" fmla="*/ 10 w 421"/>
                    <a:gd name="T75" fmla="*/ 5 h 75"/>
                    <a:gd name="T76" fmla="*/ 0 w 421"/>
                    <a:gd name="T7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1" h="75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8" y="47"/>
                      </a:lnTo>
                      <a:lnTo>
                        <a:pt x="22" y="53"/>
                      </a:lnTo>
                      <a:lnTo>
                        <a:pt x="43" y="58"/>
                      </a:lnTo>
                      <a:lnTo>
                        <a:pt x="67" y="64"/>
                      </a:lnTo>
                      <a:lnTo>
                        <a:pt x="97" y="68"/>
                      </a:lnTo>
                      <a:lnTo>
                        <a:pt x="130" y="72"/>
                      </a:lnTo>
                      <a:lnTo>
                        <a:pt x="169" y="74"/>
                      </a:lnTo>
                      <a:lnTo>
                        <a:pt x="211" y="75"/>
                      </a:lnTo>
                      <a:lnTo>
                        <a:pt x="253" y="74"/>
                      </a:lnTo>
                      <a:lnTo>
                        <a:pt x="290" y="72"/>
                      </a:lnTo>
                      <a:lnTo>
                        <a:pt x="325" y="68"/>
                      </a:lnTo>
                      <a:lnTo>
                        <a:pt x="355" y="64"/>
                      </a:lnTo>
                      <a:lnTo>
                        <a:pt x="379" y="58"/>
                      </a:lnTo>
                      <a:lnTo>
                        <a:pt x="399" y="53"/>
                      </a:lnTo>
                      <a:lnTo>
                        <a:pt x="414" y="47"/>
                      </a:lnTo>
                      <a:lnTo>
                        <a:pt x="421" y="42"/>
                      </a:lnTo>
                      <a:lnTo>
                        <a:pt x="421" y="0"/>
                      </a:lnTo>
                      <a:lnTo>
                        <a:pt x="410" y="5"/>
                      </a:lnTo>
                      <a:lnTo>
                        <a:pt x="399" y="9"/>
                      </a:lnTo>
                      <a:lnTo>
                        <a:pt x="386" y="12"/>
                      </a:lnTo>
                      <a:lnTo>
                        <a:pt x="373" y="15"/>
                      </a:lnTo>
                      <a:lnTo>
                        <a:pt x="344" y="21"/>
                      </a:lnTo>
                      <a:lnTo>
                        <a:pt x="314" y="24"/>
                      </a:lnTo>
                      <a:lnTo>
                        <a:pt x="284" y="27"/>
                      </a:lnTo>
                      <a:lnTo>
                        <a:pt x="256" y="29"/>
                      </a:lnTo>
                      <a:lnTo>
                        <a:pt x="231" y="30"/>
                      </a:lnTo>
                      <a:lnTo>
                        <a:pt x="211" y="30"/>
                      </a:lnTo>
                      <a:lnTo>
                        <a:pt x="191" y="30"/>
                      </a:lnTo>
                      <a:lnTo>
                        <a:pt x="166" y="29"/>
                      </a:lnTo>
                      <a:lnTo>
                        <a:pt x="138" y="27"/>
                      </a:lnTo>
                      <a:lnTo>
                        <a:pt x="108" y="24"/>
                      </a:lnTo>
                      <a:lnTo>
                        <a:pt x="78" y="21"/>
                      </a:lnTo>
                      <a:lnTo>
                        <a:pt x="49" y="15"/>
                      </a:lnTo>
                      <a:lnTo>
                        <a:pt x="35" y="12"/>
                      </a:lnTo>
                      <a:lnTo>
                        <a:pt x="22" y="9"/>
                      </a:lnTo>
                      <a:lnTo>
                        <a:pt x="1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Freeform 504">
                  <a:extLst>
                    <a:ext uri="{FF2B5EF4-FFF2-40B4-BE49-F238E27FC236}">
                      <a16:creationId xmlns:a16="http://schemas.microsoft.com/office/drawing/2014/main" xmlns="" id="{ED8B3318-89C1-4B94-AB88-E15DC5D66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6025" y="1527175"/>
                  <a:ext cx="133350" cy="23813"/>
                </a:xfrm>
                <a:custGeom>
                  <a:avLst/>
                  <a:gdLst>
                    <a:gd name="T0" fmla="*/ 0 w 421"/>
                    <a:gd name="T1" fmla="*/ 0 h 75"/>
                    <a:gd name="T2" fmla="*/ 0 w 421"/>
                    <a:gd name="T3" fmla="*/ 42 h 75"/>
                    <a:gd name="T4" fmla="*/ 8 w 421"/>
                    <a:gd name="T5" fmla="*/ 46 h 75"/>
                    <a:gd name="T6" fmla="*/ 22 w 421"/>
                    <a:gd name="T7" fmla="*/ 52 h 75"/>
                    <a:gd name="T8" fmla="*/ 43 w 421"/>
                    <a:gd name="T9" fmla="*/ 58 h 75"/>
                    <a:gd name="T10" fmla="*/ 67 w 421"/>
                    <a:gd name="T11" fmla="*/ 63 h 75"/>
                    <a:gd name="T12" fmla="*/ 97 w 421"/>
                    <a:gd name="T13" fmla="*/ 68 h 75"/>
                    <a:gd name="T14" fmla="*/ 130 w 421"/>
                    <a:gd name="T15" fmla="*/ 72 h 75"/>
                    <a:gd name="T16" fmla="*/ 169 w 421"/>
                    <a:gd name="T17" fmla="*/ 74 h 75"/>
                    <a:gd name="T18" fmla="*/ 211 w 421"/>
                    <a:gd name="T19" fmla="*/ 75 h 75"/>
                    <a:gd name="T20" fmla="*/ 253 w 421"/>
                    <a:gd name="T21" fmla="*/ 74 h 75"/>
                    <a:gd name="T22" fmla="*/ 290 w 421"/>
                    <a:gd name="T23" fmla="*/ 72 h 75"/>
                    <a:gd name="T24" fmla="*/ 325 w 421"/>
                    <a:gd name="T25" fmla="*/ 68 h 75"/>
                    <a:gd name="T26" fmla="*/ 355 w 421"/>
                    <a:gd name="T27" fmla="*/ 63 h 75"/>
                    <a:gd name="T28" fmla="*/ 379 w 421"/>
                    <a:gd name="T29" fmla="*/ 58 h 75"/>
                    <a:gd name="T30" fmla="*/ 399 w 421"/>
                    <a:gd name="T31" fmla="*/ 52 h 75"/>
                    <a:gd name="T32" fmla="*/ 414 w 421"/>
                    <a:gd name="T33" fmla="*/ 47 h 75"/>
                    <a:gd name="T34" fmla="*/ 421 w 421"/>
                    <a:gd name="T35" fmla="*/ 42 h 75"/>
                    <a:gd name="T36" fmla="*/ 421 w 421"/>
                    <a:gd name="T37" fmla="*/ 0 h 75"/>
                    <a:gd name="T38" fmla="*/ 410 w 421"/>
                    <a:gd name="T39" fmla="*/ 4 h 75"/>
                    <a:gd name="T40" fmla="*/ 399 w 421"/>
                    <a:gd name="T41" fmla="*/ 9 h 75"/>
                    <a:gd name="T42" fmla="*/ 386 w 421"/>
                    <a:gd name="T43" fmla="*/ 12 h 75"/>
                    <a:gd name="T44" fmla="*/ 373 w 421"/>
                    <a:gd name="T45" fmla="*/ 15 h 75"/>
                    <a:gd name="T46" fmla="*/ 344 w 421"/>
                    <a:gd name="T47" fmla="*/ 19 h 75"/>
                    <a:gd name="T48" fmla="*/ 314 w 421"/>
                    <a:gd name="T49" fmla="*/ 24 h 75"/>
                    <a:gd name="T50" fmla="*/ 284 w 421"/>
                    <a:gd name="T51" fmla="*/ 27 h 75"/>
                    <a:gd name="T52" fmla="*/ 256 w 421"/>
                    <a:gd name="T53" fmla="*/ 29 h 75"/>
                    <a:gd name="T54" fmla="*/ 231 w 421"/>
                    <a:gd name="T55" fmla="*/ 29 h 75"/>
                    <a:gd name="T56" fmla="*/ 211 w 421"/>
                    <a:gd name="T57" fmla="*/ 30 h 75"/>
                    <a:gd name="T58" fmla="*/ 191 w 421"/>
                    <a:gd name="T59" fmla="*/ 29 h 75"/>
                    <a:gd name="T60" fmla="*/ 166 w 421"/>
                    <a:gd name="T61" fmla="*/ 28 h 75"/>
                    <a:gd name="T62" fmla="*/ 138 w 421"/>
                    <a:gd name="T63" fmla="*/ 27 h 75"/>
                    <a:gd name="T64" fmla="*/ 108 w 421"/>
                    <a:gd name="T65" fmla="*/ 24 h 75"/>
                    <a:gd name="T66" fmla="*/ 78 w 421"/>
                    <a:gd name="T67" fmla="*/ 19 h 75"/>
                    <a:gd name="T68" fmla="*/ 49 w 421"/>
                    <a:gd name="T69" fmla="*/ 15 h 75"/>
                    <a:gd name="T70" fmla="*/ 35 w 421"/>
                    <a:gd name="T71" fmla="*/ 12 h 75"/>
                    <a:gd name="T72" fmla="*/ 22 w 421"/>
                    <a:gd name="T73" fmla="*/ 9 h 75"/>
                    <a:gd name="T74" fmla="*/ 10 w 421"/>
                    <a:gd name="T75" fmla="*/ 4 h 75"/>
                    <a:gd name="T76" fmla="*/ 0 w 421"/>
                    <a:gd name="T7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21" h="75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8" y="46"/>
                      </a:lnTo>
                      <a:lnTo>
                        <a:pt x="22" y="52"/>
                      </a:lnTo>
                      <a:lnTo>
                        <a:pt x="43" y="58"/>
                      </a:lnTo>
                      <a:lnTo>
                        <a:pt x="67" y="63"/>
                      </a:lnTo>
                      <a:lnTo>
                        <a:pt x="97" y="68"/>
                      </a:lnTo>
                      <a:lnTo>
                        <a:pt x="130" y="72"/>
                      </a:lnTo>
                      <a:lnTo>
                        <a:pt x="169" y="74"/>
                      </a:lnTo>
                      <a:lnTo>
                        <a:pt x="211" y="75"/>
                      </a:lnTo>
                      <a:lnTo>
                        <a:pt x="253" y="74"/>
                      </a:lnTo>
                      <a:lnTo>
                        <a:pt x="290" y="72"/>
                      </a:lnTo>
                      <a:lnTo>
                        <a:pt x="325" y="68"/>
                      </a:lnTo>
                      <a:lnTo>
                        <a:pt x="355" y="63"/>
                      </a:lnTo>
                      <a:lnTo>
                        <a:pt x="379" y="58"/>
                      </a:lnTo>
                      <a:lnTo>
                        <a:pt x="399" y="52"/>
                      </a:lnTo>
                      <a:lnTo>
                        <a:pt x="414" y="47"/>
                      </a:lnTo>
                      <a:lnTo>
                        <a:pt x="421" y="42"/>
                      </a:lnTo>
                      <a:lnTo>
                        <a:pt x="421" y="0"/>
                      </a:lnTo>
                      <a:lnTo>
                        <a:pt x="410" y="4"/>
                      </a:lnTo>
                      <a:lnTo>
                        <a:pt x="399" y="9"/>
                      </a:lnTo>
                      <a:lnTo>
                        <a:pt x="386" y="12"/>
                      </a:lnTo>
                      <a:lnTo>
                        <a:pt x="373" y="15"/>
                      </a:lnTo>
                      <a:lnTo>
                        <a:pt x="344" y="19"/>
                      </a:lnTo>
                      <a:lnTo>
                        <a:pt x="314" y="24"/>
                      </a:lnTo>
                      <a:lnTo>
                        <a:pt x="284" y="27"/>
                      </a:lnTo>
                      <a:lnTo>
                        <a:pt x="256" y="29"/>
                      </a:lnTo>
                      <a:lnTo>
                        <a:pt x="231" y="29"/>
                      </a:lnTo>
                      <a:lnTo>
                        <a:pt x="211" y="30"/>
                      </a:lnTo>
                      <a:lnTo>
                        <a:pt x="191" y="29"/>
                      </a:lnTo>
                      <a:lnTo>
                        <a:pt x="166" y="28"/>
                      </a:lnTo>
                      <a:lnTo>
                        <a:pt x="138" y="27"/>
                      </a:lnTo>
                      <a:lnTo>
                        <a:pt x="108" y="24"/>
                      </a:lnTo>
                      <a:lnTo>
                        <a:pt x="78" y="19"/>
                      </a:lnTo>
                      <a:lnTo>
                        <a:pt x="49" y="15"/>
                      </a:lnTo>
                      <a:lnTo>
                        <a:pt x="35" y="12"/>
                      </a:lnTo>
                      <a:lnTo>
                        <a:pt x="22" y="9"/>
                      </a:lnTo>
                      <a:lnTo>
                        <a:pt x="1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5" name="Group 94" descr="This image is an icon of binoculars. ">
                <a:extLst>
                  <a:ext uri="{FF2B5EF4-FFF2-40B4-BE49-F238E27FC236}">
                    <a16:creationId xmlns:a16="http://schemas.microsoft.com/office/drawing/2014/main" xmlns="" id="{ABA740D9-6184-46F3-AEA4-54F62A974AF6}"/>
                  </a:ext>
                </a:extLst>
              </p:cNvPr>
              <p:cNvGrpSpPr/>
              <p:nvPr/>
            </p:nvGrpSpPr>
            <p:grpSpPr>
              <a:xfrm>
                <a:off x="3433476" y="2859391"/>
                <a:ext cx="371223" cy="344414"/>
                <a:chOff x="9879013" y="2500313"/>
                <a:chExt cx="285750" cy="265113"/>
              </a:xfrm>
              <a:solidFill>
                <a:schemeClr val="accent1"/>
              </a:solidFill>
              <a:effectLst/>
            </p:grpSpPr>
            <p:sp>
              <p:nvSpPr>
                <p:cNvPr id="96" name="Freeform 3859">
                  <a:extLst>
                    <a:ext uri="{FF2B5EF4-FFF2-40B4-BE49-F238E27FC236}">
                      <a16:creationId xmlns:a16="http://schemas.microsoft.com/office/drawing/2014/main" xmlns="" id="{C4B6C848-3A28-4078-BDD9-E7EF085ECA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31413" y="2500313"/>
                  <a:ext cx="133350" cy="265113"/>
                </a:xfrm>
                <a:custGeom>
                  <a:avLst/>
                  <a:gdLst>
                    <a:gd name="T0" fmla="*/ 156 w 420"/>
                    <a:gd name="T1" fmla="*/ 795 h 832"/>
                    <a:gd name="T2" fmla="*/ 95 w 420"/>
                    <a:gd name="T3" fmla="*/ 761 h 832"/>
                    <a:gd name="T4" fmla="*/ 51 w 420"/>
                    <a:gd name="T5" fmla="*/ 708 h 832"/>
                    <a:gd name="T6" fmla="*/ 31 w 420"/>
                    <a:gd name="T7" fmla="*/ 640 h 832"/>
                    <a:gd name="T8" fmla="*/ 38 w 420"/>
                    <a:gd name="T9" fmla="*/ 576 h 832"/>
                    <a:gd name="T10" fmla="*/ 73 w 420"/>
                    <a:gd name="T11" fmla="*/ 517 h 832"/>
                    <a:gd name="T12" fmla="*/ 128 w 420"/>
                    <a:gd name="T13" fmla="*/ 469 h 832"/>
                    <a:gd name="T14" fmla="*/ 186 w 420"/>
                    <a:gd name="T15" fmla="*/ 446 h 832"/>
                    <a:gd name="T16" fmla="*/ 224 w 420"/>
                    <a:gd name="T17" fmla="*/ 444 h 832"/>
                    <a:gd name="T18" fmla="*/ 263 w 420"/>
                    <a:gd name="T19" fmla="*/ 451 h 832"/>
                    <a:gd name="T20" fmla="*/ 300 w 420"/>
                    <a:gd name="T21" fmla="*/ 470 h 832"/>
                    <a:gd name="T22" fmla="*/ 344 w 420"/>
                    <a:gd name="T23" fmla="*/ 505 h 832"/>
                    <a:gd name="T24" fmla="*/ 378 w 420"/>
                    <a:gd name="T25" fmla="*/ 556 h 832"/>
                    <a:gd name="T26" fmla="*/ 390 w 420"/>
                    <a:gd name="T27" fmla="*/ 609 h 832"/>
                    <a:gd name="T28" fmla="*/ 383 w 420"/>
                    <a:gd name="T29" fmla="*/ 676 h 832"/>
                    <a:gd name="T30" fmla="*/ 350 w 420"/>
                    <a:gd name="T31" fmla="*/ 737 h 832"/>
                    <a:gd name="T32" fmla="*/ 296 w 420"/>
                    <a:gd name="T33" fmla="*/ 781 h 832"/>
                    <a:gd name="T34" fmla="*/ 228 w 420"/>
                    <a:gd name="T35" fmla="*/ 802 h 832"/>
                    <a:gd name="T36" fmla="*/ 388 w 420"/>
                    <a:gd name="T37" fmla="*/ 508 h 832"/>
                    <a:gd name="T38" fmla="*/ 208 w 420"/>
                    <a:gd name="T39" fmla="*/ 178 h 832"/>
                    <a:gd name="T40" fmla="*/ 145 w 420"/>
                    <a:gd name="T41" fmla="*/ 20 h 832"/>
                    <a:gd name="T42" fmla="*/ 109 w 420"/>
                    <a:gd name="T43" fmla="*/ 4 h 832"/>
                    <a:gd name="T44" fmla="*/ 66 w 420"/>
                    <a:gd name="T45" fmla="*/ 0 h 832"/>
                    <a:gd name="T46" fmla="*/ 27 w 420"/>
                    <a:gd name="T47" fmla="*/ 11 h 832"/>
                    <a:gd name="T48" fmla="*/ 2 w 420"/>
                    <a:gd name="T49" fmla="*/ 28 h 832"/>
                    <a:gd name="T50" fmla="*/ 0 w 420"/>
                    <a:gd name="T51" fmla="*/ 263 h 832"/>
                    <a:gd name="T52" fmla="*/ 55 w 420"/>
                    <a:gd name="T53" fmla="*/ 273 h 832"/>
                    <a:gd name="T54" fmla="*/ 97 w 420"/>
                    <a:gd name="T55" fmla="*/ 293 h 832"/>
                    <a:gd name="T56" fmla="*/ 125 w 420"/>
                    <a:gd name="T57" fmla="*/ 320 h 832"/>
                    <a:gd name="T58" fmla="*/ 135 w 420"/>
                    <a:gd name="T59" fmla="*/ 352 h 832"/>
                    <a:gd name="T60" fmla="*/ 131 w 420"/>
                    <a:gd name="T61" fmla="*/ 362 h 832"/>
                    <a:gd name="T62" fmla="*/ 120 w 420"/>
                    <a:gd name="T63" fmla="*/ 367 h 832"/>
                    <a:gd name="T64" fmla="*/ 109 w 420"/>
                    <a:gd name="T65" fmla="*/ 362 h 832"/>
                    <a:gd name="T66" fmla="*/ 105 w 420"/>
                    <a:gd name="T67" fmla="*/ 352 h 832"/>
                    <a:gd name="T68" fmla="*/ 97 w 420"/>
                    <a:gd name="T69" fmla="*/ 333 h 832"/>
                    <a:gd name="T70" fmla="*/ 76 w 420"/>
                    <a:gd name="T71" fmla="*/ 315 h 832"/>
                    <a:gd name="T72" fmla="*/ 0 w 420"/>
                    <a:gd name="T73" fmla="*/ 293 h 832"/>
                    <a:gd name="T74" fmla="*/ 2 w 420"/>
                    <a:gd name="T75" fmla="*/ 648 h 832"/>
                    <a:gd name="T76" fmla="*/ 27 w 420"/>
                    <a:gd name="T77" fmla="*/ 725 h 832"/>
                    <a:gd name="T78" fmla="*/ 78 w 420"/>
                    <a:gd name="T79" fmla="*/ 786 h 832"/>
                    <a:gd name="T80" fmla="*/ 149 w 420"/>
                    <a:gd name="T81" fmla="*/ 823 h 832"/>
                    <a:gd name="T82" fmla="*/ 221 w 420"/>
                    <a:gd name="T83" fmla="*/ 832 h 832"/>
                    <a:gd name="T84" fmla="*/ 272 w 420"/>
                    <a:gd name="T85" fmla="*/ 823 h 832"/>
                    <a:gd name="T86" fmla="*/ 344 w 420"/>
                    <a:gd name="T87" fmla="*/ 785 h 832"/>
                    <a:gd name="T88" fmla="*/ 396 w 420"/>
                    <a:gd name="T89" fmla="*/ 723 h 832"/>
                    <a:gd name="T90" fmla="*/ 418 w 420"/>
                    <a:gd name="T91" fmla="*/ 654 h 832"/>
                    <a:gd name="T92" fmla="*/ 420 w 420"/>
                    <a:gd name="T93" fmla="*/ 608 h 832"/>
                    <a:gd name="T94" fmla="*/ 408 w 420"/>
                    <a:gd name="T95" fmla="*/ 552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20" h="832">
                      <a:moveTo>
                        <a:pt x="210" y="802"/>
                      </a:moveTo>
                      <a:lnTo>
                        <a:pt x="192" y="802"/>
                      </a:lnTo>
                      <a:lnTo>
                        <a:pt x="174" y="799"/>
                      </a:lnTo>
                      <a:lnTo>
                        <a:pt x="156" y="795"/>
                      </a:lnTo>
                      <a:lnTo>
                        <a:pt x="140" y="788"/>
                      </a:lnTo>
                      <a:lnTo>
                        <a:pt x="124" y="781"/>
                      </a:lnTo>
                      <a:lnTo>
                        <a:pt x="109" y="772"/>
                      </a:lnTo>
                      <a:lnTo>
                        <a:pt x="95" y="761"/>
                      </a:lnTo>
                      <a:lnTo>
                        <a:pt x="82" y="749"/>
                      </a:lnTo>
                      <a:lnTo>
                        <a:pt x="71" y="737"/>
                      </a:lnTo>
                      <a:lnTo>
                        <a:pt x="61" y="723"/>
                      </a:lnTo>
                      <a:lnTo>
                        <a:pt x="51" y="708"/>
                      </a:lnTo>
                      <a:lnTo>
                        <a:pt x="44" y="693"/>
                      </a:lnTo>
                      <a:lnTo>
                        <a:pt x="38" y="676"/>
                      </a:lnTo>
                      <a:lnTo>
                        <a:pt x="33" y="658"/>
                      </a:lnTo>
                      <a:lnTo>
                        <a:pt x="31" y="640"/>
                      </a:lnTo>
                      <a:lnTo>
                        <a:pt x="30" y="622"/>
                      </a:lnTo>
                      <a:lnTo>
                        <a:pt x="31" y="607"/>
                      </a:lnTo>
                      <a:lnTo>
                        <a:pt x="34" y="592"/>
                      </a:lnTo>
                      <a:lnTo>
                        <a:pt x="38" y="576"/>
                      </a:lnTo>
                      <a:lnTo>
                        <a:pt x="45" y="561"/>
                      </a:lnTo>
                      <a:lnTo>
                        <a:pt x="52" y="546"/>
                      </a:lnTo>
                      <a:lnTo>
                        <a:pt x="62" y="531"/>
                      </a:lnTo>
                      <a:lnTo>
                        <a:pt x="73" y="517"/>
                      </a:lnTo>
                      <a:lnTo>
                        <a:pt x="85" y="503"/>
                      </a:lnTo>
                      <a:lnTo>
                        <a:pt x="97" y="490"/>
                      </a:lnTo>
                      <a:lnTo>
                        <a:pt x="112" y="479"/>
                      </a:lnTo>
                      <a:lnTo>
                        <a:pt x="128" y="469"/>
                      </a:lnTo>
                      <a:lnTo>
                        <a:pt x="144" y="460"/>
                      </a:lnTo>
                      <a:lnTo>
                        <a:pt x="161" y="454"/>
                      </a:lnTo>
                      <a:lnTo>
                        <a:pt x="178" y="448"/>
                      </a:lnTo>
                      <a:lnTo>
                        <a:pt x="186" y="446"/>
                      </a:lnTo>
                      <a:lnTo>
                        <a:pt x="196" y="445"/>
                      </a:lnTo>
                      <a:lnTo>
                        <a:pt x="205" y="444"/>
                      </a:lnTo>
                      <a:lnTo>
                        <a:pt x="214" y="444"/>
                      </a:lnTo>
                      <a:lnTo>
                        <a:pt x="224" y="444"/>
                      </a:lnTo>
                      <a:lnTo>
                        <a:pt x="234" y="445"/>
                      </a:lnTo>
                      <a:lnTo>
                        <a:pt x="243" y="447"/>
                      </a:lnTo>
                      <a:lnTo>
                        <a:pt x="253" y="449"/>
                      </a:lnTo>
                      <a:lnTo>
                        <a:pt x="263" y="451"/>
                      </a:lnTo>
                      <a:lnTo>
                        <a:pt x="272" y="456"/>
                      </a:lnTo>
                      <a:lnTo>
                        <a:pt x="281" y="459"/>
                      </a:lnTo>
                      <a:lnTo>
                        <a:pt x="291" y="464"/>
                      </a:lnTo>
                      <a:lnTo>
                        <a:pt x="300" y="470"/>
                      </a:lnTo>
                      <a:lnTo>
                        <a:pt x="309" y="475"/>
                      </a:lnTo>
                      <a:lnTo>
                        <a:pt x="317" y="481"/>
                      </a:lnTo>
                      <a:lnTo>
                        <a:pt x="327" y="489"/>
                      </a:lnTo>
                      <a:lnTo>
                        <a:pt x="344" y="505"/>
                      </a:lnTo>
                      <a:lnTo>
                        <a:pt x="360" y="522"/>
                      </a:lnTo>
                      <a:lnTo>
                        <a:pt x="367" y="534"/>
                      </a:lnTo>
                      <a:lnTo>
                        <a:pt x="373" y="545"/>
                      </a:lnTo>
                      <a:lnTo>
                        <a:pt x="378" y="556"/>
                      </a:lnTo>
                      <a:lnTo>
                        <a:pt x="383" y="569"/>
                      </a:lnTo>
                      <a:lnTo>
                        <a:pt x="386" y="582"/>
                      </a:lnTo>
                      <a:lnTo>
                        <a:pt x="388" y="595"/>
                      </a:lnTo>
                      <a:lnTo>
                        <a:pt x="390" y="609"/>
                      </a:lnTo>
                      <a:lnTo>
                        <a:pt x="390" y="622"/>
                      </a:lnTo>
                      <a:lnTo>
                        <a:pt x="389" y="640"/>
                      </a:lnTo>
                      <a:lnTo>
                        <a:pt x="387" y="658"/>
                      </a:lnTo>
                      <a:lnTo>
                        <a:pt x="383" y="676"/>
                      </a:lnTo>
                      <a:lnTo>
                        <a:pt x="376" y="693"/>
                      </a:lnTo>
                      <a:lnTo>
                        <a:pt x="369" y="708"/>
                      </a:lnTo>
                      <a:lnTo>
                        <a:pt x="359" y="723"/>
                      </a:lnTo>
                      <a:lnTo>
                        <a:pt x="350" y="737"/>
                      </a:lnTo>
                      <a:lnTo>
                        <a:pt x="338" y="749"/>
                      </a:lnTo>
                      <a:lnTo>
                        <a:pt x="325" y="761"/>
                      </a:lnTo>
                      <a:lnTo>
                        <a:pt x="311" y="772"/>
                      </a:lnTo>
                      <a:lnTo>
                        <a:pt x="296" y="781"/>
                      </a:lnTo>
                      <a:lnTo>
                        <a:pt x="280" y="788"/>
                      </a:lnTo>
                      <a:lnTo>
                        <a:pt x="264" y="795"/>
                      </a:lnTo>
                      <a:lnTo>
                        <a:pt x="247" y="799"/>
                      </a:lnTo>
                      <a:lnTo>
                        <a:pt x="228" y="802"/>
                      </a:lnTo>
                      <a:lnTo>
                        <a:pt x="210" y="802"/>
                      </a:lnTo>
                      <a:close/>
                      <a:moveTo>
                        <a:pt x="390" y="515"/>
                      </a:moveTo>
                      <a:lnTo>
                        <a:pt x="389" y="511"/>
                      </a:lnTo>
                      <a:lnTo>
                        <a:pt x="388" y="508"/>
                      </a:lnTo>
                      <a:lnTo>
                        <a:pt x="269" y="240"/>
                      </a:lnTo>
                      <a:lnTo>
                        <a:pt x="268" y="238"/>
                      </a:lnTo>
                      <a:lnTo>
                        <a:pt x="266" y="236"/>
                      </a:lnTo>
                      <a:lnTo>
                        <a:pt x="208" y="178"/>
                      </a:lnTo>
                      <a:lnTo>
                        <a:pt x="154" y="31"/>
                      </a:lnTo>
                      <a:lnTo>
                        <a:pt x="153" y="28"/>
                      </a:lnTo>
                      <a:lnTo>
                        <a:pt x="151" y="26"/>
                      </a:lnTo>
                      <a:lnTo>
                        <a:pt x="145" y="20"/>
                      </a:lnTo>
                      <a:lnTo>
                        <a:pt x="137" y="15"/>
                      </a:lnTo>
                      <a:lnTo>
                        <a:pt x="129" y="11"/>
                      </a:lnTo>
                      <a:lnTo>
                        <a:pt x="119" y="6"/>
                      </a:lnTo>
                      <a:lnTo>
                        <a:pt x="109" y="4"/>
                      </a:lnTo>
                      <a:lnTo>
                        <a:pt x="100" y="2"/>
                      </a:lnTo>
                      <a:lnTo>
                        <a:pt x="89" y="0"/>
                      </a:lnTo>
                      <a:lnTo>
                        <a:pt x="77" y="0"/>
                      </a:lnTo>
                      <a:lnTo>
                        <a:pt x="66" y="0"/>
                      </a:lnTo>
                      <a:lnTo>
                        <a:pt x="56" y="2"/>
                      </a:lnTo>
                      <a:lnTo>
                        <a:pt x="45" y="4"/>
                      </a:lnTo>
                      <a:lnTo>
                        <a:pt x="35" y="6"/>
                      </a:lnTo>
                      <a:lnTo>
                        <a:pt x="27" y="11"/>
                      </a:lnTo>
                      <a:lnTo>
                        <a:pt x="18" y="15"/>
                      </a:lnTo>
                      <a:lnTo>
                        <a:pt x="11" y="20"/>
                      </a:lnTo>
                      <a:lnTo>
                        <a:pt x="4" y="26"/>
                      </a:lnTo>
                      <a:lnTo>
                        <a:pt x="2" y="28"/>
                      </a:lnTo>
                      <a:lnTo>
                        <a:pt x="1" y="31"/>
                      </a:lnTo>
                      <a:lnTo>
                        <a:pt x="0" y="33"/>
                      </a:lnTo>
                      <a:lnTo>
                        <a:pt x="0" y="36"/>
                      </a:lnTo>
                      <a:lnTo>
                        <a:pt x="0" y="263"/>
                      </a:lnTo>
                      <a:lnTo>
                        <a:pt x="14" y="265"/>
                      </a:lnTo>
                      <a:lnTo>
                        <a:pt x="28" y="267"/>
                      </a:lnTo>
                      <a:lnTo>
                        <a:pt x="42" y="270"/>
                      </a:lnTo>
                      <a:lnTo>
                        <a:pt x="55" y="273"/>
                      </a:lnTo>
                      <a:lnTo>
                        <a:pt x="66" y="278"/>
                      </a:lnTo>
                      <a:lnTo>
                        <a:pt x="77" y="282"/>
                      </a:lnTo>
                      <a:lnTo>
                        <a:pt x="88" y="287"/>
                      </a:lnTo>
                      <a:lnTo>
                        <a:pt x="97" y="293"/>
                      </a:lnTo>
                      <a:lnTo>
                        <a:pt x="106" y="299"/>
                      </a:lnTo>
                      <a:lnTo>
                        <a:pt x="114" y="306"/>
                      </a:lnTo>
                      <a:lnTo>
                        <a:pt x="120" y="312"/>
                      </a:lnTo>
                      <a:lnTo>
                        <a:pt x="125" y="320"/>
                      </a:lnTo>
                      <a:lnTo>
                        <a:pt x="130" y="327"/>
                      </a:lnTo>
                      <a:lnTo>
                        <a:pt x="133" y="336"/>
                      </a:lnTo>
                      <a:lnTo>
                        <a:pt x="134" y="343"/>
                      </a:lnTo>
                      <a:lnTo>
                        <a:pt x="135" y="352"/>
                      </a:lnTo>
                      <a:lnTo>
                        <a:pt x="135" y="355"/>
                      </a:lnTo>
                      <a:lnTo>
                        <a:pt x="134" y="358"/>
                      </a:lnTo>
                      <a:lnTo>
                        <a:pt x="133" y="360"/>
                      </a:lnTo>
                      <a:lnTo>
                        <a:pt x="131" y="362"/>
                      </a:lnTo>
                      <a:lnTo>
                        <a:pt x="129" y="365"/>
                      </a:lnTo>
                      <a:lnTo>
                        <a:pt x="125" y="366"/>
                      </a:lnTo>
                      <a:lnTo>
                        <a:pt x="123" y="367"/>
                      </a:lnTo>
                      <a:lnTo>
                        <a:pt x="120" y="367"/>
                      </a:lnTo>
                      <a:lnTo>
                        <a:pt x="117" y="367"/>
                      </a:lnTo>
                      <a:lnTo>
                        <a:pt x="115" y="366"/>
                      </a:lnTo>
                      <a:lnTo>
                        <a:pt x="111" y="365"/>
                      </a:lnTo>
                      <a:lnTo>
                        <a:pt x="109" y="362"/>
                      </a:lnTo>
                      <a:lnTo>
                        <a:pt x="107" y="360"/>
                      </a:lnTo>
                      <a:lnTo>
                        <a:pt x="106" y="358"/>
                      </a:lnTo>
                      <a:lnTo>
                        <a:pt x="105" y="355"/>
                      </a:lnTo>
                      <a:lnTo>
                        <a:pt x="105" y="352"/>
                      </a:lnTo>
                      <a:lnTo>
                        <a:pt x="105" y="347"/>
                      </a:lnTo>
                      <a:lnTo>
                        <a:pt x="103" y="342"/>
                      </a:lnTo>
                      <a:lnTo>
                        <a:pt x="101" y="338"/>
                      </a:lnTo>
                      <a:lnTo>
                        <a:pt x="97" y="333"/>
                      </a:lnTo>
                      <a:lnTo>
                        <a:pt x="93" y="328"/>
                      </a:lnTo>
                      <a:lnTo>
                        <a:pt x="89" y="324"/>
                      </a:lnTo>
                      <a:lnTo>
                        <a:pt x="82" y="320"/>
                      </a:lnTo>
                      <a:lnTo>
                        <a:pt x="76" y="315"/>
                      </a:lnTo>
                      <a:lnTo>
                        <a:pt x="61" y="308"/>
                      </a:lnTo>
                      <a:lnTo>
                        <a:pt x="43" y="301"/>
                      </a:lnTo>
                      <a:lnTo>
                        <a:pt x="22" y="297"/>
                      </a:lnTo>
                      <a:lnTo>
                        <a:pt x="0" y="293"/>
                      </a:lnTo>
                      <a:lnTo>
                        <a:pt x="0" y="626"/>
                      </a:lnTo>
                      <a:lnTo>
                        <a:pt x="0" y="626"/>
                      </a:lnTo>
                      <a:lnTo>
                        <a:pt x="0" y="627"/>
                      </a:lnTo>
                      <a:lnTo>
                        <a:pt x="2" y="648"/>
                      </a:lnTo>
                      <a:lnTo>
                        <a:pt x="5" y="669"/>
                      </a:lnTo>
                      <a:lnTo>
                        <a:pt x="11" y="688"/>
                      </a:lnTo>
                      <a:lnTo>
                        <a:pt x="18" y="707"/>
                      </a:lnTo>
                      <a:lnTo>
                        <a:pt x="27" y="725"/>
                      </a:lnTo>
                      <a:lnTo>
                        <a:pt x="37" y="742"/>
                      </a:lnTo>
                      <a:lnTo>
                        <a:pt x="49" y="758"/>
                      </a:lnTo>
                      <a:lnTo>
                        <a:pt x="63" y="772"/>
                      </a:lnTo>
                      <a:lnTo>
                        <a:pt x="78" y="786"/>
                      </a:lnTo>
                      <a:lnTo>
                        <a:pt x="94" y="798"/>
                      </a:lnTo>
                      <a:lnTo>
                        <a:pt x="111" y="807"/>
                      </a:lnTo>
                      <a:lnTo>
                        <a:pt x="130" y="816"/>
                      </a:lnTo>
                      <a:lnTo>
                        <a:pt x="149" y="823"/>
                      </a:lnTo>
                      <a:lnTo>
                        <a:pt x="168" y="829"/>
                      </a:lnTo>
                      <a:lnTo>
                        <a:pt x="189" y="831"/>
                      </a:lnTo>
                      <a:lnTo>
                        <a:pt x="210" y="832"/>
                      </a:lnTo>
                      <a:lnTo>
                        <a:pt x="221" y="832"/>
                      </a:lnTo>
                      <a:lnTo>
                        <a:pt x="232" y="831"/>
                      </a:lnTo>
                      <a:lnTo>
                        <a:pt x="242" y="830"/>
                      </a:lnTo>
                      <a:lnTo>
                        <a:pt x="253" y="828"/>
                      </a:lnTo>
                      <a:lnTo>
                        <a:pt x="272" y="823"/>
                      </a:lnTo>
                      <a:lnTo>
                        <a:pt x="292" y="816"/>
                      </a:lnTo>
                      <a:lnTo>
                        <a:pt x="311" y="807"/>
                      </a:lnTo>
                      <a:lnTo>
                        <a:pt x="328" y="797"/>
                      </a:lnTo>
                      <a:lnTo>
                        <a:pt x="344" y="785"/>
                      </a:lnTo>
                      <a:lnTo>
                        <a:pt x="359" y="771"/>
                      </a:lnTo>
                      <a:lnTo>
                        <a:pt x="372" y="756"/>
                      </a:lnTo>
                      <a:lnTo>
                        <a:pt x="385" y="740"/>
                      </a:lnTo>
                      <a:lnTo>
                        <a:pt x="396" y="723"/>
                      </a:lnTo>
                      <a:lnTo>
                        <a:pt x="404" y="704"/>
                      </a:lnTo>
                      <a:lnTo>
                        <a:pt x="411" y="685"/>
                      </a:lnTo>
                      <a:lnTo>
                        <a:pt x="416" y="665"/>
                      </a:lnTo>
                      <a:lnTo>
                        <a:pt x="418" y="654"/>
                      </a:lnTo>
                      <a:lnTo>
                        <a:pt x="419" y="643"/>
                      </a:lnTo>
                      <a:lnTo>
                        <a:pt x="420" y="633"/>
                      </a:lnTo>
                      <a:lnTo>
                        <a:pt x="420" y="622"/>
                      </a:lnTo>
                      <a:lnTo>
                        <a:pt x="420" y="608"/>
                      </a:lnTo>
                      <a:lnTo>
                        <a:pt x="418" y="593"/>
                      </a:lnTo>
                      <a:lnTo>
                        <a:pt x="416" y="579"/>
                      </a:lnTo>
                      <a:lnTo>
                        <a:pt x="413" y="565"/>
                      </a:lnTo>
                      <a:lnTo>
                        <a:pt x="408" y="552"/>
                      </a:lnTo>
                      <a:lnTo>
                        <a:pt x="403" y="539"/>
                      </a:lnTo>
                      <a:lnTo>
                        <a:pt x="397" y="526"/>
                      </a:lnTo>
                      <a:lnTo>
                        <a:pt x="390" y="5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Freeform 3860">
                  <a:extLst>
                    <a:ext uri="{FF2B5EF4-FFF2-40B4-BE49-F238E27FC236}">
                      <a16:creationId xmlns:a16="http://schemas.microsoft.com/office/drawing/2014/main" xmlns="" id="{66BC00C1-682B-4D0A-8016-AF3E110175F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79013" y="2500313"/>
                  <a:ext cx="133350" cy="265113"/>
                </a:xfrm>
                <a:custGeom>
                  <a:avLst/>
                  <a:gdLst>
                    <a:gd name="T0" fmla="*/ 382 w 421"/>
                    <a:gd name="T1" fmla="*/ 676 h 832"/>
                    <a:gd name="T2" fmla="*/ 349 w 421"/>
                    <a:gd name="T3" fmla="*/ 737 h 832"/>
                    <a:gd name="T4" fmla="*/ 296 w 421"/>
                    <a:gd name="T5" fmla="*/ 781 h 832"/>
                    <a:gd name="T6" fmla="*/ 229 w 421"/>
                    <a:gd name="T7" fmla="*/ 802 h 832"/>
                    <a:gd name="T8" fmla="*/ 157 w 421"/>
                    <a:gd name="T9" fmla="*/ 795 h 832"/>
                    <a:gd name="T10" fmla="*/ 96 w 421"/>
                    <a:gd name="T11" fmla="*/ 761 h 832"/>
                    <a:gd name="T12" fmla="*/ 52 w 421"/>
                    <a:gd name="T13" fmla="*/ 708 h 832"/>
                    <a:gd name="T14" fmla="*/ 30 w 421"/>
                    <a:gd name="T15" fmla="*/ 640 h 832"/>
                    <a:gd name="T16" fmla="*/ 35 w 421"/>
                    <a:gd name="T17" fmla="*/ 582 h 832"/>
                    <a:gd name="T18" fmla="*/ 53 w 421"/>
                    <a:gd name="T19" fmla="*/ 534 h 832"/>
                    <a:gd name="T20" fmla="*/ 103 w 421"/>
                    <a:gd name="T21" fmla="*/ 481 h 832"/>
                    <a:gd name="T22" fmla="*/ 139 w 421"/>
                    <a:gd name="T23" fmla="*/ 459 h 832"/>
                    <a:gd name="T24" fmla="*/ 177 w 421"/>
                    <a:gd name="T25" fmla="*/ 447 h 832"/>
                    <a:gd name="T26" fmla="*/ 216 w 421"/>
                    <a:gd name="T27" fmla="*/ 444 h 832"/>
                    <a:gd name="T28" fmla="*/ 260 w 421"/>
                    <a:gd name="T29" fmla="*/ 454 h 832"/>
                    <a:gd name="T30" fmla="*/ 322 w 421"/>
                    <a:gd name="T31" fmla="*/ 490 h 832"/>
                    <a:gd name="T32" fmla="*/ 368 w 421"/>
                    <a:gd name="T33" fmla="*/ 546 h 832"/>
                    <a:gd name="T34" fmla="*/ 390 w 421"/>
                    <a:gd name="T35" fmla="*/ 607 h 832"/>
                    <a:gd name="T36" fmla="*/ 332 w 421"/>
                    <a:gd name="T37" fmla="*/ 0 h 832"/>
                    <a:gd name="T38" fmla="*/ 292 w 421"/>
                    <a:gd name="T39" fmla="*/ 11 h 832"/>
                    <a:gd name="T40" fmla="*/ 267 w 421"/>
                    <a:gd name="T41" fmla="*/ 28 h 832"/>
                    <a:gd name="T42" fmla="*/ 153 w 421"/>
                    <a:gd name="T43" fmla="*/ 238 h 832"/>
                    <a:gd name="T44" fmla="*/ 30 w 421"/>
                    <a:gd name="T45" fmla="*/ 514 h 832"/>
                    <a:gd name="T46" fmla="*/ 8 w 421"/>
                    <a:gd name="T47" fmla="*/ 565 h 832"/>
                    <a:gd name="T48" fmla="*/ 0 w 421"/>
                    <a:gd name="T49" fmla="*/ 622 h 832"/>
                    <a:gd name="T50" fmla="*/ 5 w 421"/>
                    <a:gd name="T51" fmla="*/ 665 h 832"/>
                    <a:gd name="T52" fmla="*/ 36 w 421"/>
                    <a:gd name="T53" fmla="*/ 740 h 832"/>
                    <a:gd name="T54" fmla="*/ 93 w 421"/>
                    <a:gd name="T55" fmla="*/ 797 h 832"/>
                    <a:gd name="T56" fmla="*/ 168 w 421"/>
                    <a:gd name="T57" fmla="*/ 828 h 832"/>
                    <a:gd name="T58" fmla="*/ 211 w 421"/>
                    <a:gd name="T59" fmla="*/ 832 h 832"/>
                    <a:gd name="T60" fmla="*/ 291 w 421"/>
                    <a:gd name="T61" fmla="*/ 816 h 832"/>
                    <a:gd name="T62" fmla="*/ 358 w 421"/>
                    <a:gd name="T63" fmla="*/ 772 h 832"/>
                    <a:gd name="T64" fmla="*/ 403 w 421"/>
                    <a:gd name="T65" fmla="*/ 708 h 832"/>
                    <a:gd name="T66" fmla="*/ 421 w 421"/>
                    <a:gd name="T67" fmla="*/ 627 h 832"/>
                    <a:gd name="T68" fmla="*/ 398 w 421"/>
                    <a:gd name="T69" fmla="*/ 297 h 832"/>
                    <a:gd name="T70" fmla="*/ 337 w 421"/>
                    <a:gd name="T71" fmla="*/ 320 h 832"/>
                    <a:gd name="T72" fmla="*/ 320 w 421"/>
                    <a:gd name="T73" fmla="*/ 338 h 832"/>
                    <a:gd name="T74" fmla="*/ 316 w 421"/>
                    <a:gd name="T75" fmla="*/ 355 h 832"/>
                    <a:gd name="T76" fmla="*/ 309 w 421"/>
                    <a:gd name="T77" fmla="*/ 365 h 832"/>
                    <a:gd name="T78" fmla="*/ 297 w 421"/>
                    <a:gd name="T79" fmla="*/ 367 h 832"/>
                    <a:gd name="T80" fmla="*/ 288 w 421"/>
                    <a:gd name="T81" fmla="*/ 360 h 832"/>
                    <a:gd name="T82" fmla="*/ 286 w 421"/>
                    <a:gd name="T83" fmla="*/ 343 h 832"/>
                    <a:gd name="T84" fmla="*/ 301 w 421"/>
                    <a:gd name="T85" fmla="*/ 312 h 832"/>
                    <a:gd name="T86" fmla="*/ 333 w 421"/>
                    <a:gd name="T87" fmla="*/ 287 h 832"/>
                    <a:gd name="T88" fmla="*/ 379 w 421"/>
                    <a:gd name="T89" fmla="*/ 270 h 832"/>
                    <a:gd name="T90" fmla="*/ 421 w 421"/>
                    <a:gd name="T91" fmla="*/ 36 h 832"/>
                    <a:gd name="T92" fmla="*/ 417 w 421"/>
                    <a:gd name="T93" fmla="*/ 26 h 832"/>
                    <a:gd name="T94" fmla="*/ 384 w 421"/>
                    <a:gd name="T95" fmla="*/ 6 h 832"/>
                    <a:gd name="T96" fmla="*/ 343 w 421"/>
                    <a:gd name="T97" fmla="*/ 0 h 8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21" h="832">
                      <a:moveTo>
                        <a:pt x="391" y="622"/>
                      </a:moveTo>
                      <a:lnTo>
                        <a:pt x="390" y="640"/>
                      </a:lnTo>
                      <a:lnTo>
                        <a:pt x="386" y="658"/>
                      </a:lnTo>
                      <a:lnTo>
                        <a:pt x="382" y="676"/>
                      </a:lnTo>
                      <a:lnTo>
                        <a:pt x="377" y="693"/>
                      </a:lnTo>
                      <a:lnTo>
                        <a:pt x="369" y="708"/>
                      </a:lnTo>
                      <a:lnTo>
                        <a:pt x="360" y="723"/>
                      </a:lnTo>
                      <a:lnTo>
                        <a:pt x="349" y="737"/>
                      </a:lnTo>
                      <a:lnTo>
                        <a:pt x="338" y="749"/>
                      </a:lnTo>
                      <a:lnTo>
                        <a:pt x="325" y="761"/>
                      </a:lnTo>
                      <a:lnTo>
                        <a:pt x="311" y="772"/>
                      </a:lnTo>
                      <a:lnTo>
                        <a:pt x="296" y="781"/>
                      </a:lnTo>
                      <a:lnTo>
                        <a:pt x="280" y="788"/>
                      </a:lnTo>
                      <a:lnTo>
                        <a:pt x="264" y="795"/>
                      </a:lnTo>
                      <a:lnTo>
                        <a:pt x="247" y="799"/>
                      </a:lnTo>
                      <a:lnTo>
                        <a:pt x="229" y="802"/>
                      </a:lnTo>
                      <a:lnTo>
                        <a:pt x="211" y="802"/>
                      </a:lnTo>
                      <a:lnTo>
                        <a:pt x="192" y="802"/>
                      </a:lnTo>
                      <a:lnTo>
                        <a:pt x="174" y="799"/>
                      </a:lnTo>
                      <a:lnTo>
                        <a:pt x="157" y="795"/>
                      </a:lnTo>
                      <a:lnTo>
                        <a:pt x="140" y="788"/>
                      </a:lnTo>
                      <a:lnTo>
                        <a:pt x="125" y="781"/>
                      </a:lnTo>
                      <a:lnTo>
                        <a:pt x="110" y="772"/>
                      </a:lnTo>
                      <a:lnTo>
                        <a:pt x="96" y="761"/>
                      </a:lnTo>
                      <a:lnTo>
                        <a:pt x="83" y="749"/>
                      </a:lnTo>
                      <a:lnTo>
                        <a:pt x="71" y="737"/>
                      </a:lnTo>
                      <a:lnTo>
                        <a:pt x="60" y="723"/>
                      </a:lnTo>
                      <a:lnTo>
                        <a:pt x="52" y="708"/>
                      </a:lnTo>
                      <a:lnTo>
                        <a:pt x="44" y="693"/>
                      </a:lnTo>
                      <a:lnTo>
                        <a:pt x="38" y="676"/>
                      </a:lnTo>
                      <a:lnTo>
                        <a:pt x="34" y="658"/>
                      </a:lnTo>
                      <a:lnTo>
                        <a:pt x="30" y="640"/>
                      </a:lnTo>
                      <a:lnTo>
                        <a:pt x="30" y="622"/>
                      </a:lnTo>
                      <a:lnTo>
                        <a:pt x="30" y="609"/>
                      </a:lnTo>
                      <a:lnTo>
                        <a:pt x="33" y="595"/>
                      </a:lnTo>
                      <a:lnTo>
                        <a:pt x="35" y="582"/>
                      </a:lnTo>
                      <a:lnTo>
                        <a:pt x="38" y="569"/>
                      </a:lnTo>
                      <a:lnTo>
                        <a:pt x="42" y="556"/>
                      </a:lnTo>
                      <a:lnTo>
                        <a:pt x="48" y="545"/>
                      </a:lnTo>
                      <a:lnTo>
                        <a:pt x="53" y="534"/>
                      </a:lnTo>
                      <a:lnTo>
                        <a:pt x="60" y="522"/>
                      </a:lnTo>
                      <a:lnTo>
                        <a:pt x="77" y="505"/>
                      </a:lnTo>
                      <a:lnTo>
                        <a:pt x="94" y="489"/>
                      </a:lnTo>
                      <a:lnTo>
                        <a:pt x="103" y="481"/>
                      </a:lnTo>
                      <a:lnTo>
                        <a:pt x="112" y="475"/>
                      </a:lnTo>
                      <a:lnTo>
                        <a:pt x="121" y="470"/>
                      </a:lnTo>
                      <a:lnTo>
                        <a:pt x="130" y="464"/>
                      </a:lnTo>
                      <a:lnTo>
                        <a:pt x="139" y="459"/>
                      </a:lnTo>
                      <a:lnTo>
                        <a:pt x="148" y="456"/>
                      </a:lnTo>
                      <a:lnTo>
                        <a:pt x="158" y="451"/>
                      </a:lnTo>
                      <a:lnTo>
                        <a:pt x="168" y="449"/>
                      </a:lnTo>
                      <a:lnTo>
                        <a:pt x="177" y="447"/>
                      </a:lnTo>
                      <a:lnTo>
                        <a:pt x="187" y="445"/>
                      </a:lnTo>
                      <a:lnTo>
                        <a:pt x="197" y="444"/>
                      </a:lnTo>
                      <a:lnTo>
                        <a:pt x="206" y="444"/>
                      </a:lnTo>
                      <a:lnTo>
                        <a:pt x="216" y="444"/>
                      </a:lnTo>
                      <a:lnTo>
                        <a:pt x="225" y="445"/>
                      </a:lnTo>
                      <a:lnTo>
                        <a:pt x="234" y="446"/>
                      </a:lnTo>
                      <a:lnTo>
                        <a:pt x="243" y="448"/>
                      </a:lnTo>
                      <a:lnTo>
                        <a:pt x="260" y="454"/>
                      </a:lnTo>
                      <a:lnTo>
                        <a:pt x="277" y="460"/>
                      </a:lnTo>
                      <a:lnTo>
                        <a:pt x="293" y="469"/>
                      </a:lnTo>
                      <a:lnTo>
                        <a:pt x="308" y="479"/>
                      </a:lnTo>
                      <a:lnTo>
                        <a:pt x="322" y="490"/>
                      </a:lnTo>
                      <a:lnTo>
                        <a:pt x="336" y="503"/>
                      </a:lnTo>
                      <a:lnTo>
                        <a:pt x="348" y="517"/>
                      </a:lnTo>
                      <a:lnTo>
                        <a:pt x="359" y="531"/>
                      </a:lnTo>
                      <a:lnTo>
                        <a:pt x="368" y="546"/>
                      </a:lnTo>
                      <a:lnTo>
                        <a:pt x="376" y="561"/>
                      </a:lnTo>
                      <a:lnTo>
                        <a:pt x="382" y="576"/>
                      </a:lnTo>
                      <a:lnTo>
                        <a:pt x="386" y="592"/>
                      </a:lnTo>
                      <a:lnTo>
                        <a:pt x="390" y="607"/>
                      </a:lnTo>
                      <a:lnTo>
                        <a:pt x="391" y="622"/>
                      </a:lnTo>
                      <a:lnTo>
                        <a:pt x="391" y="622"/>
                      </a:lnTo>
                      <a:close/>
                      <a:moveTo>
                        <a:pt x="343" y="0"/>
                      </a:moveTo>
                      <a:lnTo>
                        <a:pt x="332" y="0"/>
                      </a:lnTo>
                      <a:lnTo>
                        <a:pt x="321" y="2"/>
                      </a:lnTo>
                      <a:lnTo>
                        <a:pt x="310" y="4"/>
                      </a:lnTo>
                      <a:lnTo>
                        <a:pt x="301" y="6"/>
                      </a:lnTo>
                      <a:lnTo>
                        <a:pt x="292" y="11"/>
                      </a:lnTo>
                      <a:lnTo>
                        <a:pt x="284" y="15"/>
                      </a:lnTo>
                      <a:lnTo>
                        <a:pt x="276" y="20"/>
                      </a:lnTo>
                      <a:lnTo>
                        <a:pt x="270" y="26"/>
                      </a:lnTo>
                      <a:lnTo>
                        <a:pt x="267" y="28"/>
                      </a:lnTo>
                      <a:lnTo>
                        <a:pt x="266" y="31"/>
                      </a:lnTo>
                      <a:lnTo>
                        <a:pt x="213" y="178"/>
                      </a:lnTo>
                      <a:lnTo>
                        <a:pt x="155" y="236"/>
                      </a:lnTo>
                      <a:lnTo>
                        <a:pt x="153" y="238"/>
                      </a:lnTo>
                      <a:lnTo>
                        <a:pt x="152" y="240"/>
                      </a:lnTo>
                      <a:lnTo>
                        <a:pt x="31" y="510"/>
                      </a:lnTo>
                      <a:lnTo>
                        <a:pt x="31" y="513"/>
                      </a:lnTo>
                      <a:lnTo>
                        <a:pt x="30" y="514"/>
                      </a:lnTo>
                      <a:lnTo>
                        <a:pt x="24" y="525"/>
                      </a:lnTo>
                      <a:lnTo>
                        <a:pt x="18" y="538"/>
                      </a:lnTo>
                      <a:lnTo>
                        <a:pt x="12" y="551"/>
                      </a:lnTo>
                      <a:lnTo>
                        <a:pt x="8" y="565"/>
                      </a:lnTo>
                      <a:lnTo>
                        <a:pt x="5" y="579"/>
                      </a:lnTo>
                      <a:lnTo>
                        <a:pt x="3" y="593"/>
                      </a:lnTo>
                      <a:lnTo>
                        <a:pt x="0" y="607"/>
                      </a:lnTo>
                      <a:lnTo>
                        <a:pt x="0" y="622"/>
                      </a:lnTo>
                      <a:lnTo>
                        <a:pt x="0" y="633"/>
                      </a:lnTo>
                      <a:lnTo>
                        <a:pt x="1" y="643"/>
                      </a:lnTo>
                      <a:lnTo>
                        <a:pt x="3" y="654"/>
                      </a:lnTo>
                      <a:lnTo>
                        <a:pt x="5" y="665"/>
                      </a:lnTo>
                      <a:lnTo>
                        <a:pt x="9" y="685"/>
                      </a:lnTo>
                      <a:lnTo>
                        <a:pt x="16" y="704"/>
                      </a:lnTo>
                      <a:lnTo>
                        <a:pt x="25" y="723"/>
                      </a:lnTo>
                      <a:lnTo>
                        <a:pt x="36" y="740"/>
                      </a:lnTo>
                      <a:lnTo>
                        <a:pt x="48" y="756"/>
                      </a:lnTo>
                      <a:lnTo>
                        <a:pt x="62" y="771"/>
                      </a:lnTo>
                      <a:lnTo>
                        <a:pt x="77" y="785"/>
                      </a:lnTo>
                      <a:lnTo>
                        <a:pt x="93" y="797"/>
                      </a:lnTo>
                      <a:lnTo>
                        <a:pt x="110" y="807"/>
                      </a:lnTo>
                      <a:lnTo>
                        <a:pt x="128" y="816"/>
                      </a:lnTo>
                      <a:lnTo>
                        <a:pt x="147" y="823"/>
                      </a:lnTo>
                      <a:lnTo>
                        <a:pt x="168" y="828"/>
                      </a:lnTo>
                      <a:lnTo>
                        <a:pt x="178" y="830"/>
                      </a:lnTo>
                      <a:lnTo>
                        <a:pt x="189" y="831"/>
                      </a:lnTo>
                      <a:lnTo>
                        <a:pt x="200" y="832"/>
                      </a:lnTo>
                      <a:lnTo>
                        <a:pt x="211" y="832"/>
                      </a:lnTo>
                      <a:lnTo>
                        <a:pt x="232" y="831"/>
                      </a:lnTo>
                      <a:lnTo>
                        <a:pt x="252" y="829"/>
                      </a:lnTo>
                      <a:lnTo>
                        <a:pt x="272" y="823"/>
                      </a:lnTo>
                      <a:lnTo>
                        <a:pt x="291" y="816"/>
                      </a:lnTo>
                      <a:lnTo>
                        <a:pt x="309" y="807"/>
                      </a:lnTo>
                      <a:lnTo>
                        <a:pt x="326" y="798"/>
                      </a:lnTo>
                      <a:lnTo>
                        <a:pt x="343" y="786"/>
                      </a:lnTo>
                      <a:lnTo>
                        <a:pt x="358" y="772"/>
                      </a:lnTo>
                      <a:lnTo>
                        <a:pt x="370" y="758"/>
                      </a:lnTo>
                      <a:lnTo>
                        <a:pt x="383" y="742"/>
                      </a:lnTo>
                      <a:lnTo>
                        <a:pt x="394" y="725"/>
                      </a:lnTo>
                      <a:lnTo>
                        <a:pt x="403" y="708"/>
                      </a:lnTo>
                      <a:lnTo>
                        <a:pt x="410" y="688"/>
                      </a:lnTo>
                      <a:lnTo>
                        <a:pt x="415" y="669"/>
                      </a:lnTo>
                      <a:lnTo>
                        <a:pt x="419" y="648"/>
                      </a:lnTo>
                      <a:lnTo>
                        <a:pt x="421" y="627"/>
                      </a:lnTo>
                      <a:lnTo>
                        <a:pt x="421" y="626"/>
                      </a:lnTo>
                      <a:lnTo>
                        <a:pt x="421" y="626"/>
                      </a:lnTo>
                      <a:lnTo>
                        <a:pt x="421" y="293"/>
                      </a:lnTo>
                      <a:lnTo>
                        <a:pt x="398" y="297"/>
                      </a:lnTo>
                      <a:lnTo>
                        <a:pt x="377" y="301"/>
                      </a:lnTo>
                      <a:lnTo>
                        <a:pt x="360" y="308"/>
                      </a:lnTo>
                      <a:lnTo>
                        <a:pt x="344" y="315"/>
                      </a:lnTo>
                      <a:lnTo>
                        <a:pt x="337" y="320"/>
                      </a:lnTo>
                      <a:lnTo>
                        <a:pt x="332" y="324"/>
                      </a:lnTo>
                      <a:lnTo>
                        <a:pt x="328" y="328"/>
                      </a:lnTo>
                      <a:lnTo>
                        <a:pt x="323" y="333"/>
                      </a:lnTo>
                      <a:lnTo>
                        <a:pt x="320" y="338"/>
                      </a:lnTo>
                      <a:lnTo>
                        <a:pt x="318" y="342"/>
                      </a:lnTo>
                      <a:lnTo>
                        <a:pt x="316" y="347"/>
                      </a:lnTo>
                      <a:lnTo>
                        <a:pt x="316" y="352"/>
                      </a:lnTo>
                      <a:lnTo>
                        <a:pt x="316" y="355"/>
                      </a:lnTo>
                      <a:lnTo>
                        <a:pt x="315" y="358"/>
                      </a:lnTo>
                      <a:lnTo>
                        <a:pt x="312" y="360"/>
                      </a:lnTo>
                      <a:lnTo>
                        <a:pt x="311" y="362"/>
                      </a:lnTo>
                      <a:lnTo>
                        <a:pt x="309" y="365"/>
                      </a:lnTo>
                      <a:lnTo>
                        <a:pt x="306" y="366"/>
                      </a:lnTo>
                      <a:lnTo>
                        <a:pt x="304" y="367"/>
                      </a:lnTo>
                      <a:lnTo>
                        <a:pt x="301" y="367"/>
                      </a:lnTo>
                      <a:lnTo>
                        <a:pt x="297" y="367"/>
                      </a:lnTo>
                      <a:lnTo>
                        <a:pt x="294" y="366"/>
                      </a:lnTo>
                      <a:lnTo>
                        <a:pt x="292" y="365"/>
                      </a:lnTo>
                      <a:lnTo>
                        <a:pt x="290" y="362"/>
                      </a:lnTo>
                      <a:lnTo>
                        <a:pt x="288" y="360"/>
                      </a:lnTo>
                      <a:lnTo>
                        <a:pt x="287" y="358"/>
                      </a:lnTo>
                      <a:lnTo>
                        <a:pt x="286" y="355"/>
                      </a:lnTo>
                      <a:lnTo>
                        <a:pt x="286" y="352"/>
                      </a:lnTo>
                      <a:lnTo>
                        <a:pt x="286" y="343"/>
                      </a:lnTo>
                      <a:lnTo>
                        <a:pt x="288" y="336"/>
                      </a:lnTo>
                      <a:lnTo>
                        <a:pt x="291" y="327"/>
                      </a:lnTo>
                      <a:lnTo>
                        <a:pt x="295" y="320"/>
                      </a:lnTo>
                      <a:lnTo>
                        <a:pt x="301" y="312"/>
                      </a:lnTo>
                      <a:lnTo>
                        <a:pt x="307" y="306"/>
                      </a:lnTo>
                      <a:lnTo>
                        <a:pt x="315" y="299"/>
                      </a:lnTo>
                      <a:lnTo>
                        <a:pt x="323" y="293"/>
                      </a:lnTo>
                      <a:lnTo>
                        <a:pt x="333" y="287"/>
                      </a:lnTo>
                      <a:lnTo>
                        <a:pt x="344" y="282"/>
                      </a:lnTo>
                      <a:lnTo>
                        <a:pt x="354" y="278"/>
                      </a:lnTo>
                      <a:lnTo>
                        <a:pt x="366" y="273"/>
                      </a:lnTo>
                      <a:lnTo>
                        <a:pt x="379" y="270"/>
                      </a:lnTo>
                      <a:lnTo>
                        <a:pt x="392" y="267"/>
                      </a:lnTo>
                      <a:lnTo>
                        <a:pt x="406" y="265"/>
                      </a:lnTo>
                      <a:lnTo>
                        <a:pt x="421" y="263"/>
                      </a:lnTo>
                      <a:lnTo>
                        <a:pt x="421" y="36"/>
                      </a:lnTo>
                      <a:lnTo>
                        <a:pt x="421" y="33"/>
                      </a:lnTo>
                      <a:lnTo>
                        <a:pt x="420" y="31"/>
                      </a:lnTo>
                      <a:lnTo>
                        <a:pt x="419" y="28"/>
                      </a:lnTo>
                      <a:lnTo>
                        <a:pt x="417" y="26"/>
                      </a:lnTo>
                      <a:lnTo>
                        <a:pt x="410" y="20"/>
                      </a:lnTo>
                      <a:lnTo>
                        <a:pt x="403" y="15"/>
                      </a:lnTo>
                      <a:lnTo>
                        <a:pt x="394" y="11"/>
                      </a:lnTo>
                      <a:lnTo>
                        <a:pt x="384" y="6"/>
                      </a:lnTo>
                      <a:lnTo>
                        <a:pt x="375" y="4"/>
                      </a:lnTo>
                      <a:lnTo>
                        <a:pt x="365" y="2"/>
                      </a:lnTo>
                      <a:lnTo>
                        <a:pt x="354" y="0"/>
                      </a:lnTo>
                      <a:lnTo>
                        <a:pt x="343" y="0"/>
                      </a:lnTo>
                      <a:lnTo>
                        <a:pt x="34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Freeform 3861">
                  <a:extLst>
                    <a:ext uri="{FF2B5EF4-FFF2-40B4-BE49-F238E27FC236}">
                      <a16:creationId xmlns:a16="http://schemas.microsoft.com/office/drawing/2014/main" xmlns="" id="{C64B35FF-4F41-44ED-AA0F-3F627B3BCB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825" y="2659063"/>
                  <a:ext cx="46038" cy="46038"/>
                </a:xfrm>
                <a:custGeom>
                  <a:avLst/>
                  <a:gdLst>
                    <a:gd name="T0" fmla="*/ 2 w 144"/>
                    <a:gd name="T1" fmla="*/ 132 h 143"/>
                    <a:gd name="T2" fmla="*/ 4 w 144"/>
                    <a:gd name="T3" fmla="*/ 137 h 143"/>
                    <a:gd name="T4" fmla="*/ 7 w 144"/>
                    <a:gd name="T5" fmla="*/ 140 h 143"/>
                    <a:gd name="T6" fmla="*/ 12 w 144"/>
                    <a:gd name="T7" fmla="*/ 143 h 143"/>
                    <a:gd name="T8" fmla="*/ 19 w 144"/>
                    <a:gd name="T9" fmla="*/ 143 h 143"/>
                    <a:gd name="T10" fmla="*/ 24 w 144"/>
                    <a:gd name="T11" fmla="*/ 140 h 143"/>
                    <a:gd name="T12" fmla="*/ 28 w 144"/>
                    <a:gd name="T13" fmla="*/ 137 h 143"/>
                    <a:gd name="T14" fmla="*/ 31 w 144"/>
                    <a:gd name="T15" fmla="*/ 132 h 143"/>
                    <a:gd name="T16" fmla="*/ 32 w 144"/>
                    <a:gd name="T17" fmla="*/ 118 h 143"/>
                    <a:gd name="T18" fmla="*/ 35 w 144"/>
                    <a:gd name="T19" fmla="*/ 98 h 143"/>
                    <a:gd name="T20" fmla="*/ 42 w 144"/>
                    <a:gd name="T21" fmla="*/ 81 h 143"/>
                    <a:gd name="T22" fmla="*/ 53 w 144"/>
                    <a:gd name="T23" fmla="*/ 65 h 143"/>
                    <a:gd name="T24" fmla="*/ 67 w 144"/>
                    <a:gd name="T25" fmla="*/ 52 h 143"/>
                    <a:gd name="T26" fmla="*/ 82 w 144"/>
                    <a:gd name="T27" fmla="*/ 41 h 143"/>
                    <a:gd name="T28" fmla="*/ 100 w 144"/>
                    <a:gd name="T29" fmla="*/ 34 h 143"/>
                    <a:gd name="T30" fmla="*/ 120 w 144"/>
                    <a:gd name="T31" fmla="*/ 30 h 143"/>
                    <a:gd name="T32" fmla="*/ 132 w 144"/>
                    <a:gd name="T33" fmla="*/ 30 h 143"/>
                    <a:gd name="T34" fmla="*/ 138 w 144"/>
                    <a:gd name="T35" fmla="*/ 26 h 143"/>
                    <a:gd name="T36" fmla="*/ 142 w 144"/>
                    <a:gd name="T37" fmla="*/ 23 h 143"/>
                    <a:gd name="T38" fmla="*/ 144 w 144"/>
                    <a:gd name="T39" fmla="*/ 18 h 143"/>
                    <a:gd name="T40" fmla="*/ 144 w 144"/>
                    <a:gd name="T41" fmla="*/ 11 h 143"/>
                    <a:gd name="T42" fmla="*/ 142 w 144"/>
                    <a:gd name="T43" fmla="*/ 6 h 143"/>
                    <a:gd name="T44" fmla="*/ 138 w 144"/>
                    <a:gd name="T45" fmla="*/ 2 h 143"/>
                    <a:gd name="T46" fmla="*/ 132 w 144"/>
                    <a:gd name="T47" fmla="*/ 0 h 143"/>
                    <a:gd name="T48" fmla="*/ 116 w 144"/>
                    <a:gd name="T49" fmla="*/ 0 h 143"/>
                    <a:gd name="T50" fmla="*/ 92 w 144"/>
                    <a:gd name="T51" fmla="*/ 5 h 143"/>
                    <a:gd name="T52" fmla="*/ 68 w 144"/>
                    <a:gd name="T53" fmla="*/ 15 h 143"/>
                    <a:gd name="T54" fmla="*/ 48 w 144"/>
                    <a:gd name="T55" fmla="*/ 29 h 143"/>
                    <a:gd name="T56" fmla="*/ 31 w 144"/>
                    <a:gd name="T57" fmla="*/ 46 h 143"/>
                    <a:gd name="T58" fmla="*/ 17 w 144"/>
                    <a:gd name="T59" fmla="*/ 67 h 143"/>
                    <a:gd name="T60" fmla="*/ 7 w 144"/>
                    <a:gd name="T61" fmla="*/ 90 h 143"/>
                    <a:gd name="T62" fmla="*/ 2 w 144"/>
                    <a:gd name="T63" fmla="*/ 115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4" h="143">
                      <a:moveTo>
                        <a:pt x="0" y="128"/>
                      </a:moveTo>
                      <a:lnTo>
                        <a:pt x="2" y="132"/>
                      </a:lnTo>
                      <a:lnTo>
                        <a:pt x="2" y="134"/>
                      </a:lnTo>
                      <a:lnTo>
                        <a:pt x="4" y="137"/>
                      </a:lnTo>
                      <a:lnTo>
                        <a:pt x="5" y="139"/>
                      </a:lnTo>
                      <a:lnTo>
                        <a:pt x="7" y="140"/>
                      </a:lnTo>
                      <a:lnTo>
                        <a:pt x="10" y="142"/>
                      </a:lnTo>
                      <a:lnTo>
                        <a:pt x="12" y="143"/>
                      </a:lnTo>
                      <a:lnTo>
                        <a:pt x="15" y="143"/>
                      </a:lnTo>
                      <a:lnTo>
                        <a:pt x="19" y="143"/>
                      </a:lnTo>
                      <a:lnTo>
                        <a:pt x="22" y="142"/>
                      </a:lnTo>
                      <a:lnTo>
                        <a:pt x="24" y="140"/>
                      </a:lnTo>
                      <a:lnTo>
                        <a:pt x="26" y="139"/>
                      </a:lnTo>
                      <a:lnTo>
                        <a:pt x="28" y="137"/>
                      </a:lnTo>
                      <a:lnTo>
                        <a:pt x="29" y="134"/>
                      </a:lnTo>
                      <a:lnTo>
                        <a:pt x="31" y="132"/>
                      </a:lnTo>
                      <a:lnTo>
                        <a:pt x="31" y="128"/>
                      </a:lnTo>
                      <a:lnTo>
                        <a:pt x="32" y="118"/>
                      </a:lnTo>
                      <a:lnTo>
                        <a:pt x="33" y="108"/>
                      </a:lnTo>
                      <a:lnTo>
                        <a:pt x="35" y="98"/>
                      </a:lnTo>
                      <a:lnTo>
                        <a:pt x="39" y="90"/>
                      </a:lnTo>
                      <a:lnTo>
                        <a:pt x="42" y="81"/>
                      </a:lnTo>
                      <a:lnTo>
                        <a:pt x="48" y="73"/>
                      </a:lnTo>
                      <a:lnTo>
                        <a:pt x="53" y="65"/>
                      </a:lnTo>
                      <a:lnTo>
                        <a:pt x="59" y="59"/>
                      </a:lnTo>
                      <a:lnTo>
                        <a:pt x="67" y="52"/>
                      </a:lnTo>
                      <a:lnTo>
                        <a:pt x="74" y="47"/>
                      </a:lnTo>
                      <a:lnTo>
                        <a:pt x="82" y="41"/>
                      </a:lnTo>
                      <a:lnTo>
                        <a:pt x="92" y="37"/>
                      </a:lnTo>
                      <a:lnTo>
                        <a:pt x="100" y="34"/>
                      </a:lnTo>
                      <a:lnTo>
                        <a:pt x="110" y="32"/>
                      </a:lnTo>
                      <a:lnTo>
                        <a:pt x="120" y="30"/>
                      </a:lnTo>
                      <a:lnTo>
                        <a:pt x="129" y="30"/>
                      </a:lnTo>
                      <a:lnTo>
                        <a:pt x="132" y="30"/>
                      </a:lnTo>
                      <a:lnTo>
                        <a:pt x="136" y="29"/>
                      </a:lnTo>
                      <a:lnTo>
                        <a:pt x="138" y="26"/>
                      </a:lnTo>
                      <a:lnTo>
                        <a:pt x="140" y="25"/>
                      </a:lnTo>
                      <a:lnTo>
                        <a:pt x="142" y="23"/>
                      </a:lnTo>
                      <a:lnTo>
                        <a:pt x="143" y="20"/>
                      </a:lnTo>
                      <a:lnTo>
                        <a:pt x="144" y="18"/>
                      </a:lnTo>
                      <a:lnTo>
                        <a:pt x="144" y="15"/>
                      </a:lnTo>
                      <a:lnTo>
                        <a:pt x="144" y="11"/>
                      </a:lnTo>
                      <a:lnTo>
                        <a:pt x="143" y="8"/>
                      </a:lnTo>
                      <a:lnTo>
                        <a:pt x="142" y="6"/>
                      </a:lnTo>
                      <a:lnTo>
                        <a:pt x="140" y="4"/>
                      </a:lnTo>
                      <a:lnTo>
                        <a:pt x="138" y="2"/>
                      </a:lnTo>
                      <a:lnTo>
                        <a:pt x="136" y="1"/>
                      </a:lnTo>
                      <a:lnTo>
                        <a:pt x="132" y="0"/>
                      </a:lnTo>
                      <a:lnTo>
                        <a:pt x="129" y="0"/>
                      </a:lnTo>
                      <a:lnTo>
                        <a:pt x="116" y="0"/>
                      </a:lnTo>
                      <a:lnTo>
                        <a:pt x="103" y="2"/>
                      </a:lnTo>
                      <a:lnTo>
                        <a:pt x="92" y="5"/>
                      </a:lnTo>
                      <a:lnTo>
                        <a:pt x="80" y="9"/>
                      </a:lnTo>
                      <a:lnTo>
                        <a:pt x="68" y="15"/>
                      </a:lnTo>
                      <a:lnTo>
                        <a:pt x="57" y="21"/>
                      </a:lnTo>
                      <a:lnTo>
                        <a:pt x="48" y="29"/>
                      </a:lnTo>
                      <a:lnTo>
                        <a:pt x="38" y="37"/>
                      </a:lnTo>
                      <a:lnTo>
                        <a:pt x="31" y="46"/>
                      </a:lnTo>
                      <a:lnTo>
                        <a:pt x="23" y="56"/>
                      </a:lnTo>
                      <a:lnTo>
                        <a:pt x="17" y="67"/>
                      </a:lnTo>
                      <a:lnTo>
                        <a:pt x="11" y="78"/>
                      </a:lnTo>
                      <a:lnTo>
                        <a:pt x="7" y="90"/>
                      </a:lnTo>
                      <a:lnTo>
                        <a:pt x="4" y="103"/>
                      </a:lnTo>
                      <a:lnTo>
                        <a:pt x="2" y="11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3862">
                  <a:extLst>
                    <a:ext uri="{FF2B5EF4-FFF2-40B4-BE49-F238E27FC236}">
                      <a16:creationId xmlns:a16="http://schemas.microsoft.com/office/drawing/2014/main" xmlns="" id="{1EE8525A-CB8A-4ACE-A02E-A8188A1B4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59988" y="2659063"/>
                  <a:ext cx="44450" cy="46038"/>
                </a:xfrm>
                <a:custGeom>
                  <a:avLst/>
                  <a:gdLst>
                    <a:gd name="T0" fmla="*/ 115 w 144"/>
                    <a:gd name="T1" fmla="*/ 0 h 143"/>
                    <a:gd name="T2" fmla="*/ 90 w 144"/>
                    <a:gd name="T3" fmla="*/ 5 h 143"/>
                    <a:gd name="T4" fmla="*/ 66 w 144"/>
                    <a:gd name="T5" fmla="*/ 15 h 143"/>
                    <a:gd name="T6" fmla="*/ 46 w 144"/>
                    <a:gd name="T7" fmla="*/ 29 h 143"/>
                    <a:gd name="T8" fmla="*/ 29 w 144"/>
                    <a:gd name="T9" fmla="*/ 46 h 143"/>
                    <a:gd name="T10" fmla="*/ 15 w 144"/>
                    <a:gd name="T11" fmla="*/ 67 h 143"/>
                    <a:gd name="T12" fmla="*/ 5 w 144"/>
                    <a:gd name="T13" fmla="*/ 90 h 143"/>
                    <a:gd name="T14" fmla="*/ 0 w 144"/>
                    <a:gd name="T15" fmla="*/ 115 h 143"/>
                    <a:gd name="T16" fmla="*/ 0 w 144"/>
                    <a:gd name="T17" fmla="*/ 132 h 143"/>
                    <a:gd name="T18" fmla="*/ 2 w 144"/>
                    <a:gd name="T19" fmla="*/ 137 h 143"/>
                    <a:gd name="T20" fmla="*/ 6 w 144"/>
                    <a:gd name="T21" fmla="*/ 140 h 143"/>
                    <a:gd name="T22" fmla="*/ 12 w 144"/>
                    <a:gd name="T23" fmla="*/ 143 h 143"/>
                    <a:gd name="T24" fmla="*/ 17 w 144"/>
                    <a:gd name="T25" fmla="*/ 143 h 143"/>
                    <a:gd name="T26" fmla="*/ 22 w 144"/>
                    <a:gd name="T27" fmla="*/ 140 h 143"/>
                    <a:gd name="T28" fmla="*/ 27 w 144"/>
                    <a:gd name="T29" fmla="*/ 137 h 143"/>
                    <a:gd name="T30" fmla="*/ 29 w 144"/>
                    <a:gd name="T31" fmla="*/ 132 h 143"/>
                    <a:gd name="T32" fmla="*/ 30 w 144"/>
                    <a:gd name="T33" fmla="*/ 118 h 143"/>
                    <a:gd name="T34" fmla="*/ 34 w 144"/>
                    <a:gd name="T35" fmla="*/ 98 h 143"/>
                    <a:gd name="T36" fmla="*/ 42 w 144"/>
                    <a:gd name="T37" fmla="*/ 81 h 143"/>
                    <a:gd name="T38" fmla="*/ 52 w 144"/>
                    <a:gd name="T39" fmla="*/ 65 h 143"/>
                    <a:gd name="T40" fmla="*/ 65 w 144"/>
                    <a:gd name="T41" fmla="*/ 52 h 143"/>
                    <a:gd name="T42" fmla="*/ 81 w 144"/>
                    <a:gd name="T43" fmla="*/ 41 h 143"/>
                    <a:gd name="T44" fmla="*/ 98 w 144"/>
                    <a:gd name="T45" fmla="*/ 34 h 143"/>
                    <a:gd name="T46" fmla="*/ 118 w 144"/>
                    <a:gd name="T47" fmla="*/ 30 h 143"/>
                    <a:gd name="T48" fmla="*/ 131 w 144"/>
                    <a:gd name="T49" fmla="*/ 30 h 143"/>
                    <a:gd name="T50" fmla="*/ 136 w 144"/>
                    <a:gd name="T51" fmla="*/ 26 h 143"/>
                    <a:gd name="T52" fmla="*/ 140 w 144"/>
                    <a:gd name="T53" fmla="*/ 23 h 143"/>
                    <a:gd name="T54" fmla="*/ 142 w 144"/>
                    <a:gd name="T55" fmla="*/ 18 h 143"/>
                    <a:gd name="T56" fmla="*/ 142 w 144"/>
                    <a:gd name="T57" fmla="*/ 11 h 143"/>
                    <a:gd name="T58" fmla="*/ 140 w 144"/>
                    <a:gd name="T59" fmla="*/ 6 h 143"/>
                    <a:gd name="T60" fmla="*/ 136 w 144"/>
                    <a:gd name="T61" fmla="*/ 2 h 143"/>
                    <a:gd name="T62" fmla="*/ 131 w 144"/>
                    <a:gd name="T63" fmla="*/ 0 h 143"/>
                    <a:gd name="T64" fmla="*/ 129 w 144"/>
                    <a:gd name="T65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4" h="143">
                      <a:moveTo>
                        <a:pt x="129" y="0"/>
                      </a:moveTo>
                      <a:lnTo>
                        <a:pt x="115" y="0"/>
                      </a:lnTo>
                      <a:lnTo>
                        <a:pt x="102" y="2"/>
                      </a:lnTo>
                      <a:lnTo>
                        <a:pt x="90" y="5"/>
                      </a:lnTo>
                      <a:lnTo>
                        <a:pt x="78" y="9"/>
                      </a:lnTo>
                      <a:lnTo>
                        <a:pt x="66" y="15"/>
                      </a:lnTo>
                      <a:lnTo>
                        <a:pt x="57" y="21"/>
                      </a:lnTo>
                      <a:lnTo>
                        <a:pt x="46" y="29"/>
                      </a:lnTo>
                      <a:lnTo>
                        <a:pt x="37" y="37"/>
                      </a:lnTo>
                      <a:lnTo>
                        <a:pt x="29" y="46"/>
                      </a:lnTo>
                      <a:lnTo>
                        <a:pt x="21" y="56"/>
                      </a:lnTo>
                      <a:lnTo>
                        <a:pt x="15" y="67"/>
                      </a:lnTo>
                      <a:lnTo>
                        <a:pt x="9" y="78"/>
                      </a:lnTo>
                      <a:lnTo>
                        <a:pt x="5" y="90"/>
                      </a:lnTo>
                      <a:lnTo>
                        <a:pt x="2" y="103"/>
                      </a:lnTo>
                      <a:lnTo>
                        <a:pt x="0" y="115"/>
                      </a:lnTo>
                      <a:lnTo>
                        <a:pt x="0" y="128"/>
                      </a:lnTo>
                      <a:lnTo>
                        <a:pt x="0" y="132"/>
                      </a:lnTo>
                      <a:lnTo>
                        <a:pt x="1" y="134"/>
                      </a:lnTo>
                      <a:lnTo>
                        <a:pt x="2" y="137"/>
                      </a:lnTo>
                      <a:lnTo>
                        <a:pt x="4" y="139"/>
                      </a:lnTo>
                      <a:lnTo>
                        <a:pt x="6" y="140"/>
                      </a:lnTo>
                      <a:lnTo>
                        <a:pt x="8" y="142"/>
                      </a:lnTo>
                      <a:lnTo>
                        <a:pt x="12" y="143"/>
                      </a:lnTo>
                      <a:lnTo>
                        <a:pt x="15" y="143"/>
                      </a:lnTo>
                      <a:lnTo>
                        <a:pt x="17" y="143"/>
                      </a:lnTo>
                      <a:lnTo>
                        <a:pt x="20" y="142"/>
                      </a:lnTo>
                      <a:lnTo>
                        <a:pt x="22" y="140"/>
                      </a:lnTo>
                      <a:lnTo>
                        <a:pt x="24" y="139"/>
                      </a:lnTo>
                      <a:lnTo>
                        <a:pt x="27" y="137"/>
                      </a:lnTo>
                      <a:lnTo>
                        <a:pt x="28" y="134"/>
                      </a:lnTo>
                      <a:lnTo>
                        <a:pt x="29" y="132"/>
                      </a:lnTo>
                      <a:lnTo>
                        <a:pt x="30" y="128"/>
                      </a:lnTo>
                      <a:lnTo>
                        <a:pt x="30" y="118"/>
                      </a:lnTo>
                      <a:lnTo>
                        <a:pt x="31" y="108"/>
                      </a:lnTo>
                      <a:lnTo>
                        <a:pt x="34" y="98"/>
                      </a:lnTo>
                      <a:lnTo>
                        <a:pt x="37" y="90"/>
                      </a:lnTo>
                      <a:lnTo>
                        <a:pt x="42" y="81"/>
                      </a:lnTo>
                      <a:lnTo>
                        <a:pt x="46" y="73"/>
                      </a:lnTo>
                      <a:lnTo>
                        <a:pt x="52" y="65"/>
                      </a:lnTo>
                      <a:lnTo>
                        <a:pt x="59" y="59"/>
                      </a:lnTo>
                      <a:lnTo>
                        <a:pt x="65" y="52"/>
                      </a:lnTo>
                      <a:lnTo>
                        <a:pt x="73" y="47"/>
                      </a:lnTo>
                      <a:lnTo>
                        <a:pt x="81" y="41"/>
                      </a:lnTo>
                      <a:lnTo>
                        <a:pt x="90" y="37"/>
                      </a:lnTo>
                      <a:lnTo>
                        <a:pt x="98" y="34"/>
                      </a:lnTo>
                      <a:lnTo>
                        <a:pt x="108" y="32"/>
                      </a:lnTo>
                      <a:lnTo>
                        <a:pt x="118" y="30"/>
                      </a:lnTo>
                      <a:lnTo>
                        <a:pt x="129" y="30"/>
                      </a:lnTo>
                      <a:lnTo>
                        <a:pt x="131" y="30"/>
                      </a:lnTo>
                      <a:lnTo>
                        <a:pt x="134" y="29"/>
                      </a:lnTo>
                      <a:lnTo>
                        <a:pt x="136" y="26"/>
                      </a:lnTo>
                      <a:lnTo>
                        <a:pt x="138" y="25"/>
                      </a:lnTo>
                      <a:lnTo>
                        <a:pt x="140" y="23"/>
                      </a:lnTo>
                      <a:lnTo>
                        <a:pt x="141" y="20"/>
                      </a:lnTo>
                      <a:lnTo>
                        <a:pt x="142" y="18"/>
                      </a:lnTo>
                      <a:lnTo>
                        <a:pt x="144" y="15"/>
                      </a:lnTo>
                      <a:lnTo>
                        <a:pt x="142" y="11"/>
                      </a:lnTo>
                      <a:lnTo>
                        <a:pt x="141" y="8"/>
                      </a:lnTo>
                      <a:lnTo>
                        <a:pt x="140" y="6"/>
                      </a:lnTo>
                      <a:lnTo>
                        <a:pt x="138" y="4"/>
                      </a:lnTo>
                      <a:lnTo>
                        <a:pt x="136" y="2"/>
                      </a:lnTo>
                      <a:lnTo>
                        <a:pt x="134" y="1"/>
                      </a:lnTo>
                      <a:lnTo>
                        <a:pt x="131" y="0"/>
                      </a:lnTo>
                      <a:lnTo>
                        <a:pt x="129" y="0"/>
                      </a:lnTo>
                      <a:lnTo>
                        <a:pt x="12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32" name="Group 131" descr="This image is an icon of pen and paper. ">
              <a:extLst>
                <a:ext uri="{FF2B5EF4-FFF2-40B4-BE49-F238E27FC236}">
                  <a16:creationId xmlns:a16="http://schemas.microsoft.com/office/drawing/2014/main" xmlns="" id="{88E9F74A-489B-411B-B288-3FA1291CA688}"/>
                </a:ext>
              </a:extLst>
            </p:cNvPr>
            <p:cNvGrpSpPr/>
            <p:nvPr/>
          </p:nvGrpSpPr>
          <p:grpSpPr>
            <a:xfrm>
              <a:off x="2915590" y="3528499"/>
              <a:ext cx="214872" cy="203149"/>
              <a:chOff x="7018338" y="4656138"/>
              <a:chExt cx="287337" cy="285750"/>
            </a:xfrm>
            <a:solidFill>
              <a:schemeClr val="accent1"/>
            </a:solidFill>
            <a:effectLst/>
          </p:grpSpPr>
          <p:sp>
            <p:nvSpPr>
              <p:cNvPr id="133" name="Freeform 4604">
                <a:extLst>
                  <a:ext uri="{FF2B5EF4-FFF2-40B4-BE49-F238E27FC236}">
                    <a16:creationId xmlns:a16="http://schemas.microsoft.com/office/drawing/2014/main" xmlns="" id="{EFB37C51-AF4E-4F5F-BB51-0B96EBD045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8338" y="4656138"/>
                <a:ext cx="230188" cy="285750"/>
              </a:xfrm>
              <a:custGeom>
                <a:avLst/>
                <a:gdLst>
                  <a:gd name="T0" fmla="*/ 351 w 723"/>
                  <a:gd name="T1" fmla="*/ 416 h 903"/>
                  <a:gd name="T2" fmla="*/ 348 w 723"/>
                  <a:gd name="T3" fmla="*/ 400 h 903"/>
                  <a:gd name="T4" fmla="*/ 362 w 723"/>
                  <a:gd name="T5" fmla="*/ 391 h 903"/>
                  <a:gd name="T6" fmla="*/ 525 w 723"/>
                  <a:gd name="T7" fmla="*/ 398 h 903"/>
                  <a:gd name="T8" fmla="*/ 525 w 723"/>
                  <a:gd name="T9" fmla="*/ 414 h 903"/>
                  <a:gd name="T10" fmla="*/ 513 w 723"/>
                  <a:gd name="T11" fmla="*/ 572 h 903"/>
                  <a:gd name="T12" fmla="*/ 349 w 723"/>
                  <a:gd name="T13" fmla="*/ 565 h 903"/>
                  <a:gd name="T14" fmla="*/ 349 w 723"/>
                  <a:gd name="T15" fmla="*/ 548 h 903"/>
                  <a:gd name="T16" fmla="*/ 513 w 723"/>
                  <a:gd name="T17" fmla="*/ 542 h 903"/>
                  <a:gd name="T18" fmla="*/ 526 w 723"/>
                  <a:gd name="T19" fmla="*/ 551 h 903"/>
                  <a:gd name="T20" fmla="*/ 523 w 723"/>
                  <a:gd name="T21" fmla="*/ 568 h 903"/>
                  <a:gd name="T22" fmla="*/ 362 w 723"/>
                  <a:gd name="T23" fmla="*/ 722 h 903"/>
                  <a:gd name="T24" fmla="*/ 348 w 723"/>
                  <a:gd name="T25" fmla="*/ 713 h 903"/>
                  <a:gd name="T26" fmla="*/ 351 w 723"/>
                  <a:gd name="T27" fmla="*/ 696 h 903"/>
                  <a:gd name="T28" fmla="*/ 515 w 723"/>
                  <a:gd name="T29" fmla="*/ 693 h 903"/>
                  <a:gd name="T30" fmla="*/ 528 w 723"/>
                  <a:gd name="T31" fmla="*/ 704 h 903"/>
                  <a:gd name="T32" fmla="*/ 521 w 723"/>
                  <a:gd name="T33" fmla="*/ 720 h 903"/>
                  <a:gd name="T34" fmla="*/ 232 w 723"/>
                  <a:gd name="T35" fmla="*/ 405 h 903"/>
                  <a:gd name="T36" fmla="*/ 198 w 723"/>
                  <a:gd name="T37" fmla="*/ 381 h 903"/>
                  <a:gd name="T38" fmla="*/ 200 w 723"/>
                  <a:gd name="T39" fmla="*/ 365 h 903"/>
                  <a:gd name="T40" fmla="*/ 217 w 723"/>
                  <a:gd name="T41" fmla="*/ 362 h 903"/>
                  <a:gd name="T42" fmla="*/ 296 w 723"/>
                  <a:gd name="T43" fmla="*/ 302 h 903"/>
                  <a:gd name="T44" fmla="*/ 312 w 723"/>
                  <a:gd name="T45" fmla="*/ 306 h 903"/>
                  <a:gd name="T46" fmla="*/ 315 w 723"/>
                  <a:gd name="T47" fmla="*/ 321 h 903"/>
                  <a:gd name="T48" fmla="*/ 226 w 723"/>
                  <a:gd name="T49" fmla="*/ 556 h 903"/>
                  <a:gd name="T50" fmla="*/ 197 w 723"/>
                  <a:gd name="T51" fmla="*/ 529 h 903"/>
                  <a:gd name="T52" fmla="*/ 203 w 723"/>
                  <a:gd name="T53" fmla="*/ 514 h 903"/>
                  <a:gd name="T54" fmla="*/ 219 w 723"/>
                  <a:gd name="T55" fmla="*/ 514 h 903"/>
                  <a:gd name="T56" fmla="*/ 298 w 723"/>
                  <a:gd name="T57" fmla="*/ 451 h 903"/>
                  <a:gd name="T58" fmla="*/ 314 w 723"/>
                  <a:gd name="T59" fmla="*/ 458 h 903"/>
                  <a:gd name="T60" fmla="*/ 314 w 723"/>
                  <a:gd name="T61" fmla="*/ 475 h 903"/>
                  <a:gd name="T62" fmla="*/ 155 w 723"/>
                  <a:gd name="T63" fmla="*/ 238 h 903"/>
                  <a:gd name="T64" fmla="*/ 208 w 723"/>
                  <a:gd name="T65" fmla="*/ 197 h 903"/>
                  <a:gd name="T66" fmla="*/ 164 w 723"/>
                  <a:gd name="T67" fmla="*/ 236 h 903"/>
                  <a:gd name="T68" fmla="*/ 31 w 723"/>
                  <a:gd name="T69" fmla="*/ 125 h 903"/>
                  <a:gd name="T70" fmla="*/ 53 w 723"/>
                  <a:gd name="T71" fmla="*/ 68 h 903"/>
                  <a:gd name="T72" fmla="*/ 101 w 723"/>
                  <a:gd name="T73" fmla="*/ 35 h 903"/>
                  <a:gd name="T74" fmla="*/ 150 w 723"/>
                  <a:gd name="T75" fmla="*/ 36 h 903"/>
                  <a:gd name="T76" fmla="*/ 210 w 723"/>
                  <a:gd name="T77" fmla="*/ 80 h 903"/>
                  <a:gd name="T78" fmla="*/ 226 w 723"/>
                  <a:gd name="T79" fmla="*/ 143 h 903"/>
                  <a:gd name="T80" fmla="*/ 125 w 723"/>
                  <a:gd name="T81" fmla="*/ 154 h 903"/>
                  <a:gd name="T82" fmla="*/ 136 w 723"/>
                  <a:gd name="T83" fmla="*/ 0 h 903"/>
                  <a:gd name="T84" fmla="*/ 104 w 723"/>
                  <a:gd name="T85" fmla="*/ 2 h 903"/>
                  <a:gd name="T86" fmla="*/ 39 w 723"/>
                  <a:gd name="T87" fmla="*/ 40 h 903"/>
                  <a:gd name="T88" fmla="*/ 4 w 723"/>
                  <a:gd name="T89" fmla="*/ 108 h 903"/>
                  <a:gd name="T90" fmla="*/ 4 w 723"/>
                  <a:gd name="T91" fmla="*/ 625 h 903"/>
                  <a:gd name="T92" fmla="*/ 121 w 723"/>
                  <a:gd name="T93" fmla="*/ 632 h 903"/>
                  <a:gd name="T94" fmla="*/ 128 w 723"/>
                  <a:gd name="T95" fmla="*/ 901 h 903"/>
                  <a:gd name="T96" fmla="*/ 593 w 723"/>
                  <a:gd name="T97" fmla="*/ 902 h 903"/>
                  <a:gd name="T98" fmla="*/ 603 w 723"/>
                  <a:gd name="T99" fmla="*/ 888 h 903"/>
                  <a:gd name="T100" fmla="*/ 660 w 723"/>
                  <a:gd name="T101" fmla="*/ 248 h 903"/>
                  <a:gd name="T102" fmla="*/ 708 w 723"/>
                  <a:gd name="T103" fmla="*/ 194 h 903"/>
                  <a:gd name="T104" fmla="*/ 723 w 723"/>
                  <a:gd name="T105" fmla="*/ 121 h 903"/>
                  <a:gd name="T106" fmla="*/ 691 w 723"/>
                  <a:gd name="T107" fmla="*/ 50 h 903"/>
                  <a:gd name="T108" fmla="*/ 627 w 723"/>
                  <a:gd name="T109" fmla="*/ 6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3" h="903">
                    <a:moveTo>
                      <a:pt x="513" y="421"/>
                    </a:moveTo>
                    <a:lnTo>
                      <a:pt x="362" y="421"/>
                    </a:lnTo>
                    <a:lnTo>
                      <a:pt x="359" y="421"/>
                    </a:lnTo>
                    <a:lnTo>
                      <a:pt x="356" y="420"/>
                    </a:lnTo>
                    <a:lnTo>
                      <a:pt x="354" y="418"/>
                    </a:lnTo>
                    <a:lnTo>
                      <a:pt x="351" y="416"/>
                    </a:lnTo>
                    <a:lnTo>
                      <a:pt x="349" y="414"/>
                    </a:lnTo>
                    <a:lnTo>
                      <a:pt x="348" y="412"/>
                    </a:lnTo>
                    <a:lnTo>
                      <a:pt x="347" y="409"/>
                    </a:lnTo>
                    <a:lnTo>
                      <a:pt x="347" y="406"/>
                    </a:lnTo>
                    <a:lnTo>
                      <a:pt x="347" y="403"/>
                    </a:lnTo>
                    <a:lnTo>
                      <a:pt x="348" y="400"/>
                    </a:lnTo>
                    <a:lnTo>
                      <a:pt x="349" y="398"/>
                    </a:lnTo>
                    <a:lnTo>
                      <a:pt x="351" y="396"/>
                    </a:lnTo>
                    <a:lnTo>
                      <a:pt x="354" y="394"/>
                    </a:lnTo>
                    <a:lnTo>
                      <a:pt x="356" y="393"/>
                    </a:lnTo>
                    <a:lnTo>
                      <a:pt x="359" y="391"/>
                    </a:lnTo>
                    <a:lnTo>
                      <a:pt x="362" y="391"/>
                    </a:lnTo>
                    <a:lnTo>
                      <a:pt x="513" y="391"/>
                    </a:lnTo>
                    <a:lnTo>
                      <a:pt x="515" y="391"/>
                    </a:lnTo>
                    <a:lnTo>
                      <a:pt x="519" y="393"/>
                    </a:lnTo>
                    <a:lnTo>
                      <a:pt x="521" y="394"/>
                    </a:lnTo>
                    <a:lnTo>
                      <a:pt x="523" y="396"/>
                    </a:lnTo>
                    <a:lnTo>
                      <a:pt x="525" y="398"/>
                    </a:lnTo>
                    <a:lnTo>
                      <a:pt x="526" y="400"/>
                    </a:lnTo>
                    <a:lnTo>
                      <a:pt x="528" y="403"/>
                    </a:lnTo>
                    <a:lnTo>
                      <a:pt x="528" y="406"/>
                    </a:lnTo>
                    <a:lnTo>
                      <a:pt x="528" y="409"/>
                    </a:lnTo>
                    <a:lnTo>
                      <a:pt x="526" y="412"/>
                    </a:lnTo>
                    <a:lnTo>
                      <a:pt x="525" y="414"/>
                    </a:lnTo>
                    <a:lnTo>
                      <a:pt x="523" y="416"/>
                    </a:lnTo>
                    <a:lnTo>
                      <a:pt x="521" y="418"/>
                    </a:lnTo>
                    <a:lnTo>
                      <a:pt x="519" y="420"/>
                    </a:lnTo>
                    <a:lnTo>
                      <a:pt x="515" y="421"/>
                    </a:lnTo>
                    <a:lnTo>
                      <a:pt x="513" y="421"/>
                    </a:lnTo>
                    <a:close/>
                    <a:moveTo>
                      <a:pt x="513" y="572"/>
                    </a:moveTo>
                    <a:lnTo>
                      <a:pt x="362" y="572"/>
                    </a:lnTo>
                    <a:lnTo>
                      <a:pt x="359" y="571"/>
                    </a:lnTo>
                    <a:lnTo>
                      <a:pt x="356" y="571"/>
                    </a:lnTo>
                    <a:lnTo>
                      <a:pt x="354" y="569"/>
                    </a:lnTo>
                    <a:lnTo>
                      <a:pt x="351" y="568"/>
                    </a:lnTo>
                    <a:lnTo>
                      <a:pt x="349" y="565"/>
                    </a:lnTo>
                    <a:lnTo>
                      <a:pt x="348" y="563"/>
                    </a:lnTo>
                    <a:lnTo>
                      <a:pt x="347" y="560"/>
                    </a:lnTo>
                    <a:lnTo>
                      <a:pt x="347" y="556"/>
                    </a:lnTo>
                    <a:lnTo>
                      <a:pt x="347" y="554"/>
                    </a:lnTo>
                    <a:lnTo>
                      <a:pt x="348" y="551"/>
                    </a:lnTo>
                    <a:lnTo>
                      <a:pt x="349" y="548"/>
                    </a:lnTo>
                    <a:lnTo>
                      <a:pt x="351" y="546"/>
                    </a:lnTo>
                    <a:lnTo>
                      <a:pt x="354" y="544"/>
                    </a:lnTo>
                    <a:lnTo>
                      <a:pt x="356" y="543"/>
                    </a:lnTo>
                    <a:lnTo>
                      <a:pt x="359" y="542"/>
                    </a:lnTo>
                    <a:lnTo>
                      <a:pt x="362" y="542"/>
                    </a:lnTo>
                    <a:lnTo>
                      <a:pt x="513" y="542"/>
                    </a:lnTo>
                    <a:lnTo>
                      <a:pt x="515" y="542"/>
                    </a:lnTo>
                    <a:lnTo>
                      <a:pt x="519" y="543"/>
                    </a:lnTo>
                    <a:lnTo>
                      <a:pt x="521" y="544"/>
                    </a:lnTo>
                    <a:lnTo>
                      <a:pt x="523" y="546"/>
                    </a:lnTo>
                    <a:lnTo>
                      <a:pt x="525" y="548"/>
                    </a:lnTo>
                    <a:lnTo>
                      <a:pt x="526" y="551"/>
                    </a:lnTo>
                    <a:lnTo>
                      <a:pt x="528" y="554"/>
                    </a:lnTo>
                    <a:lnTo>
                      <a:pt x="528" y="556"/>
                    </a:lnTo>
                    <a:lnTo>
                      <a:pt x="528" y="560"/>
                    </a:lnTo>
                    <a:lnTo>
                      <a:pt x="526" y="563"/>
                    </a:lnTo>
                    <a:lnTo>
                      <a:pt x="525" y="565"/>
                    </a:lnTo>
                    <a:lnTo>
                      <a:pt x="523" y="568"/>
                    </a:lnTo>
                    <a:lnTo>
                      <a:pt x="521" y="569"/>
                    </a:lnTo>
                    <a:lnTo>
                      <a:pt x="519" y="571"/>
                    </a:lnTo>
                    <a:lnTo>
                      <a:pt x="515" y="571"/>
                    </a:lnTo>
                    <a:lnTo>
                      <a:pt x="513" y="572"/>
                    </a:lnTo>
                    <a:close/>
                    <a:moveTo>
                      <a:pt x="513" y="722"/>
                    </a:moveTo>
                    <a:lnTo>
                      <a:pt x="362" y="722"/>
                    </a:lnTo>
                    <a:lnTo>
                      <a:pt x="359" y="722"/>
                    </a:lnTo>
                    <a:lnTo>
                      <a:pt x="356" y="721"/>
                    </a:lnTo>
                    <a:lnTo>
                      <a:pt x="354" y="720"/>
                    </a:lnTo>
                    <a:lnTo>
                      <a:pt x="351" y="718"/>
                    </a:lnTo>
                    <a:lnTo>
                      <a:pt x="349" y="716"/>
                    </a:lnTo>
                    <a:lnTo>
                      <a:pt x="348" y="713"/>
                    </a:lnTo>
                    <a:lnTo>
                      <a:pt x="347" y="710"/>
                    </a:lnTo>
                    <a:lnTo>
                      <a:pt x="347" y="708"/>
                    </a:lnTo>
                    <a:lnTo>
                      <a:pt x="347" y="704"/>
                    </a:lnTo>
                    <a:lnTo>
                      <a:pt x="348" y="702"/>
                    </a:lnTo>
                    <a:lnTo>
                      <a:pt x="349" y="699"/>
                    </a:lnTo>
                    <a:lnTo>
                      <a:pt x="351" y="696"/>
                    </a:lnTo>
                    <a:lnTo>
                      <a:pt x="354" y="695"/>
                    </a:lnTo>
                    <a:lnTo>
                      <a:pt x="356" y="693"/>
                    </a:lnTo>
                    <a:lnTo>
                      <a:pt x="359" y="693"/>
                    </a:lnTo>
                    <a:lnTo>
                      <a:pt x="362" y="692"/>
                    </a:lnTo>
                    <a:lnTo>
                      <a:pt x="513" y="692"/>
                    </a:lnTo>
                    <a:lnTo>
                      <a:pt x="515" y="693"/>
                    </a:lnTo>
                    <a:lnTo>
                      <a:pt x="519" y="693"/>
                    </a:lnTo>
                    <a:lnTo>
                      <a:pt x="521" y="695"/>
                    </a:lnTo>
                    <a:lnTo>
                      <a:pt x="523" y="696"/>
                    </a:lnTo>
                    <a:lnTo>
                      <a:pt x="525" y="699"/>
                    </a:lnTo>
                    <a:lnTo>
                      <a:pt x="526" y="702"/>
                    </a:lnTo>
                    <a:lnTo>
                      <a:pt x="528" y="704"/>
                    </a:lnTo>
                    <a:lnTo>
                      <a:pt x="528" y="708"/>
                    </a:lnTo>
                    <a:lnTo>
                      <a:pt x="528" y="710"/>
                    </a:lnTo>
                    <a:lnTo>
                      <a:pt x="526" y="713"/>
                    </a:lnTo>
                    <a:lnTo>
                      <a:pt x="525" y="716"/>
                    </a:lnTo>
                    <a:lnTo>
                      <a:pt x="523" y="718"/>
                    </a:lnTo>
                    <a:lnTo>
                      <a:pt x="521" y="720"/>
                    </a:lnTo>
                    <a:lnTo>
                      <a:pt x="519" y="721"/>
                    </a:lnTo>
                    <a:lnTo>
                      <a:pt x="515" y="722"/>
                    </a:lnTo>
                    <a:lnTo>
                      <a:pt x="513" y="722"/>
                    </a:lnTo>
                    <a:close/>
                    <a:moveTo>
                      <a:pt x="312" y="326"/>
                    </a:moveTo>
                    <a:lnTo>
                      <a:pt x="237" y="402"/>
                    </a:lnTo>
                    <a:lnTo>
                      <a:pt x="232" y="405"/>
                    </a:lnTo>
                    <a:lnTo>
                      <a:pt x="226" y="406"/>
                    </a:lnTo>
                    <a:lnTo>
                      <a:pt x="220" y="405"/>
                    </a:lnTo>
                    <a:lnTo>
                      <a:pt x="216" y="402"/>
                    </a:lnTo>
                    <a:lnTo>
                      <a:pt x="200" y="387"/>
                    </a:lnTo>
                    <a:lnTo>
                      <a:pt x="199" y="385"/>
                    </a:lnTo>
                    <a:lnTo>
                      <a:pt x="198" y="381"/>
                    </a:lnTo>
                    <a:lnTo>
                      <a:pt x="197" y="379"/>
                    </a:lnTo>
                    <a:lnTo>
                      <a:pt x="197" y="376"/>
                    </a:lnTo>
                    <a:lnTo>
                      <a:pt x="197" y="373"/>
                    </a:lnTo>
                    <a:lnTo>
                      <a:pt x="198" y="370"/>
                    </a:lnTo>
                    <a:lnTo>
                      <a:pt x="199" y="368"/>
                    </a:lnTo>
                    <a:lnTo>
                      <a:pt x="200" y="365"/>
                    </a:lnTo>
                    <a:lnTo>
                      <a:pt x="203" y="363"/>
                    </a:lnTo>
                    <a:lnTo>
                      <a:pt x="206" y="362"/>
                    </a:lnTo>
                    <a:lnTo>
                      <a:pt x="208" y="361"/>
                    </a:lnTo>
                    <a:lnTo>
                      <a:pt x="211" y="361"/>
                    </a:lnTo>
                    <a:lnTo>
                      <a:pt x="214" y="361"/>
                    </a:lnTo>
                    <a:lnTo>
                      <a:pt x="217" y="362"/>
                    </a:lnTo>
                    <a:lnTo>
                      <a:pt x="219" y="363"/>
                    </a:lnTo>
                    <a:lnTo>
                      <a:pt x="221" y="365"/>
                    </a:lnTo>
                    <a:lnTo>
                      <a:pt x="226" y="370"/>
                    </a:lnTo>
                    <a:lnTo>
                      <a:pt x="290" y="306"/>
                    </a:lnTo>
                    <a:lnTo>
                      <a:pt x="294" y="303"/>
                    </a:lnTo>
                    <a:lnTo>
                      <a:pt x="296" y="302"/>
                    </a:lnTo>
                    <a:lnTo>
                      <a:pt x="298" y="301"/>
                    </a:lnTo>
                    <a:lnTo>
                      <a:pt x="302" y="301"/>
                    </a:lnTo>
                    <a:lnTo>
                      <a:pt x="304" y="301"/>
                    </a:lnTo>
                    <a:lnTo>
                      <a:pt x="307" y="302"/>
                    </a:lnTo>
                    <a:lnTo>
                      <a:pt x="310" y="303"/>
                    </a:lnTo>
                    <a:lnTo>
                      <a:pt x="312" y="306"/>
                    </a:lnTo>
                    <a:lnTo>
                      <a:pt x="314" y="308"/>
                    </a:lnTo>
                    <a:lnTo>
                      <a:pt x="315" y="310"/>
                    </a:lnTo>
                    <a:lnTo>
                      <a:pt x="316" y="312"/>
                    </a:lnTo>
                    <a:lnTo>
                      <a:pt x="316" y="316"/>
                    </a:lnTo>
                    <a:lnTo>
                      <a:pt x="316" y="319"/>
                    </a:lnTo>
                    <a:lnTo>
                      <a:pt x="315" y="321"/>
                    </a:lnTo>
                    <a:lnTo>
                      <a:pt x="314" y="324"/>
                    </a:lnTo>
                    <a:lnTo>
                      <a:pt x="312" y="326"/>
                    </a:lnTo>
                    <a:close/>
                    <a:moveTo>
                      <a:pt x="312" y="477"/>
                    </a:moveTo>
                    <a:lnTo>
                      <a:pt x="237" y="552"/>
                    </a:lnTo>
                    <a:lnTo>
                      <a:pt x="232" y="555"/>
                    </a:lnTo>
                    <a:lnTo>
                      <a:pt x="226" y="556"/>
                    </a:lnTo>
                    <a:lnTo>
                      <a:pt x="220" y="555"/>
                    </a:lnTo>
                    <a:lnTo>
                      <a:pt x="216" y="552"/>
                    </a:lnTo>
                    <a:lnTo>
                      <a:pt x="200" y="537"/>
                    </a:lnTo>
                    <a:lnTo>
                      <a:pt x="199" y="535"/>
                    </a:lnTo>
                    <a:lnTo>
                      <a:pt x="198" y="533"/>
                    </a:lnTo>
                    <a:lnTo>
                      <a:pt x="197" y="529"/>
                    </a:lnTo>
                    <a:lnTo>
                      <a:pt x="197" y="527"/>
                    </a:lnTo>
                    <a:lnTo>
                      <a:pt x="197" y="524"/>
                    </a:lnTo>
                    <a:lnTo>
                      <a:pt x="198" y="521"/>
                    </a:lnTo>
                    <a:lnTo>
                      <a:pt x="199" y="518"/>
                    </a:lnTo>
                    <a:lnTo>
                      <a:pt x="200" y="516"/>
                    </a:lnTo>
                    <a:lnTo>
                      <a:pt x="203" y="514"/>
                    </a:lnTo>
                    <a:lnTo>
                      <a:pt x="206" y="512"/>
                    </a:lnTo>
                    <a:lnTo>
                      <a:pt x="208" y="512"/>
                    </a:lnTo>
                    <a:lnTo>
                      <a:pt x="211" y="511"/>
                    </a:lnTo>
                    <a:lnTo>
                      <a:pt x="214" y="512"/>
                    </a:lnTo>
                    <a:lnTo>
                      <a:pt x="217" y="512"/>
                    </a:lnTo>
                    <a:lnTo>
                      <a:pt x="219" y="514"/>
                    </a:lnTo>
                    <a:lnTo>
                      <a:pt x="221" y="516"/>
                    </a:lnTo>
                    <a:lnTo>
                      <a:pt x="226" y="520"/>
                    </a:lnTo>
                    <a:lnTo>
                      <a:pt x="290" y="456"/>
                    </a:lnTo>
                    <a:lnTo>
                      <a:pt x="294" y="454"/>
                    </a:lnTo>
                    <a:lnTo>
                      <a:pt x="296" y="452"/>
                    </a:lnTo>
                    <a:lnTo>
                      <a:pt x="298" y="451"/>
                    </a:lnTo>
                    <a:lnTo>
                      <a:pt x="302" y="451"/>
                    </a:lnTo>
                    <a:lnTo>
                      <a:pt x="304" y="451"/>
                    </a:lnTo>
                    <a:lnTo>
                      <a:pt x="307" y="452"/>
                    </a:lnTo>
                    <a:lnTo>
                      <a:pt x="310" y="454"/>
                    </a:lnTo>
                    <a:lnTo>
                      <a:pt x="312" y="456"/>
                    </a:lnTo>
                    <a:lnTo>
                      <a:pt x="314" y="458"/>
                    </a:lnTo>
                    <a:lnTo>
                      <a:pt x="315" y="460"/>
                    </a:lnTo>
                    <a:lnTo>
                      <a:pt x="316" y="464"/>
                    </a:lnTo>
                    <a:lnTo>
                      <a:pt x="316" y="466"/>
                    </a:lnTo>
                    <a:lnTo>
                      <a:pt x="316" y="469"/>
                    </a:lnTo>
                    <a:lnTo>
                      <a:pt x="315" y="472"/>
                    </a:lnTo>
                    <a:lnTo>
                      <a:pt x="314" y="475"/>
                    </a:lnTo>
                    <a:lnTo>
                      <a:pt x="312" y="477"/>
                    </a:lnTo>
                    <a:close/>
                    <a:moveTo>
                      <a:pt x="164" y="236"/>
                    </a:moveTo>
                    <a:lnTo>
                      <a:pt x="162" y="237"/>
                    </a:lnTo>
                    <a:lnTo>
                      <a:pt x="158" y="238"/>
                    </a:lnTo>
                    <a:lnTo>
                      <a:pt x="157" y="238"/>
                    </a:lnTo>
                    <a:lnTo>
                      <a:pt x="155" y="238"/>
                    </a:lnTo>
                    <a:lnTo>
                      <a:pt x="153" y="239"/>
                    </a:lnTo>
                    <a:lnTo>
                      <a:pt x="151" y="239"/>
                    </a:lnTo>
                    <a:lnTo>
                      <a:pt x="151" y="180"/>
                    </a:lnTo>
                    <a:lnTo>
                      <a:pt x="217" y="180"/>
                    </a:lnTo>
                    <a:lnTo>
                      <a:pt x="214" y="188"/>
                    </a:lnTo>
                    <a:lnTo>
                      <a:pt x="208" y="197"/>
                    </a:lnTo>
                    <a:lnTo>
                      <a:pt x="203" y="205"/>
                    </a:lnTo>
                    <a:lnTo>
                      <a:pt x="197" y="212"/>
                    </a:lnTo>
                    <a:lnTo>
                      <a:pt x="190" y="220"/>
                    </a:lnTo>
                    <a:lnTo>
                      <a:pt x="182" y="225"/>
                    </a:lnTo>
                    <a:lnTo>
                      <a:pt x="173" y="231"/>
                    </a:lnTo>
                    <a:lnTo>
                      <a:pt x="164" y="236"/>
                    </a:lnTo>
                    <a:close/>
                    <a:moveTo>
                      <a:pt x="121" y="166"/>
                    </a:moveTo>
                    <a:lnTo>
                      <a:pt x="121" y="256"/>
                    </a:lnTo>
                    <a:lnTo>
                      <a:pt x="121" y="601"/>
                    </a:lnTo>
                    <a:lnTo>
                      <a:pt x="31" y="601"/>
                    </a:lnTo>
                    <a:lnTo>
                      <a:pt x="31" y="135"/>
                    </a:lnTo>
                    <a:lnTo>
                      <a:pt x="31" y="125"/>
                    </a:lnTo>
                    <a:lnTo>
                      <a:pt x="33" y="115"/>
                    </a:lnTo>
                    <a:lnTo>
                      <a:pt x="35" y="105"/>
                    </a:lnTo>
                    <a:lnTo>
                      <a:pt x="39" y="94"/>
                    </a:lnTo>
                    <a:lnTo>
                      <a:pt x="43" y="85"/>
                    </a:lnTo>
                    <a:lnTo>
                      <a:pt x="48" y="77"/>
                    </a:lnTo>
                    <a:lnTo>
                      <a:pt x="53" y="68"/>
                    </a:lnTo>
                    <a:lnTo>
                      <a:pt x="60" y="62"/>
                    </a:lnTo>
                    <a:lnTo>
                      <a:pt x="67" y="55"/>
                    </a:lnTo>
                    <a:lnTo>
                      <a:pt x="75" y="48"/>
                    </a:lnTo>
                    <a:lnTo>
                      <a:pt x="83" y="42"/>
                    </a:lnTo>
                    <a:lnTo>
                      <a:pt x="92" y="38"/>
                    </a:lnTo>
                    <a:lnTo>
                      <a:pt x="101" y="35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5" y="30"/>
                    </a:lnTo>
                    <a:lnTo>
                      <a:pt x="150" y="36"/>
                    </a:lnTo>
                    <a:lnTo>
                      <a:pt x="164" y="41"/>
                    </a:lnTo>
                    <a:lnTo>
                      <a:pt x="176" y="48"/>
                    </a:lnTo>
                    <a:lnTo>
                      <a:pt x="188" y="56"/>
                    </a:lnTo>
                    <a:lnTo>
                      <a:pt x="197" y="63"/>
                    </a:lnTo>
                    <a:lnTo>
                      <a:pt x="205" y="71"/>
                    </a:lnTo>
                    <a:lnTo>
                      <a:pt x="210" y="80"/>
                    </a:lnTo>
                    <a:lnTo>
                      <a:pt x="216" y="88"/>
                    </a:lnTo>
                    <a:lnTo>
                      <a:pt x="220" y="99"/>
                    </a:lnTo>
                    <a:lnTo>
                      <a:pt x="224" y="110"/>
                    </a:lnTo>
                    <a:lnTo>
                      <a:pt x="226" y="123"/>
                    </a:lnTo>
                    <a:lnTo>
                      <a:pt x="226" y="135"/>
                    </a:lnTo>
                    <a:lnTo>
                      <a:pt x="226" y="143"/>
                    </a:lnTo>
                    <a:lnTo>
                      <a:pt x="225" y="150"/>
                    </a:lnTo>
                    <a:lnTo>
                      <a:pt x="136" y="150"/>
                    </a:lnTo>
                    <a:lnTo>
                      <a:pt x="133" y="151"/>
                    </a:lnTo>
                    <a:lnTo>
                      <a:pt x="130" y="151"/>
                    </a:lnTo>
                    <a:lnTo>
                      <a:pt x="128" y="153"/>
                    </a:lnTo>
                    <a:lnTo>
                      <a:pt x="125" y="154"/>
                    </a:lnTo>
                    <a:lnTo>
                      <a:pt x="123" y="156"/>
                    </a:lnTo>
                    <a:lnTo>
                      <a:pt x="122" y="160"/>
                    </a:lnTo>
                    <a:lnTo>
                      <a:pt x="121" y="162"/>
                    </a:lnTo>
                    <a:lnTo>
                      <a:pt x="121" y="166"/>
                    </a:lnTo>
                    <a:close/>
                    <a:moveTo>
                      <a:pt x="587" y="0"/>
                    </a:moveTo>
                    <a:lnTo>
                      <a:pt x="136" y="0"/>
                    </a:lnTo>
                    <a:lnTo>
                      <a:pt x="136" y="0"/>
                    </a:lnTo>
                    <a:lnTo>
                      <a:pt x="135" y="0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1"/>
                    </a:lnTo>
                    <a:lnTo>
                      <a:pt x="104" y="2"/>
                    </a:lnTo>
                    <a:lnTo>
                      <a:pt x="92" y="5"/>
                    </a:lnTo>
                    <a:lnTo>
                      <a:pt x="80" y="11"/>
                    </a:lnTo>
                    <a:lnTo>
                      <a:pt x="69" y="16"/>
                    </a:lnTo>
                    <a:lnTo>
                      <a:pt x="58" y="23"/>
                    </a:lnTo>
                    <a:lnTo>
                      <a:pt x="48" y="31"/>
                    </a:lnTo>
                    <a:lnTo>
                      <a:pt x="39" y="40"/>
                    </a:lnTo>
                    <a:lnTo>
                      <a:pt x="31" y="49"/>
                    </a:lnTo>
                    <a:lnTo>
                      <a:pt x="23" y="59"/>
                    </a:lnTo>
                    <a:lnTo>
                      <a:pt x="16" y="71"/>
                    </a:lnTo>
                    <a:lnTo>
                      <a:pt x="10" y="83"/>
                    </a:lnTo>
                    <a:lnTo>
                      <a:pt x="6" y="95"/>
                    </a:lnTo>
                    <a:lnTo>
                      <a:pt x="4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617"/>
                    </a:lnTo>
                    <a:lnTo>
                      <a:pt x="1" y="620"/>
                    </a:lnTo>
                    <a:lnTo>
                      <a:pt x="1" y="623"/>
                    </a:lnTo>
                    <a:lnTo>
                      <a:pt x="4" y="625"/>
                    </a:lnTo>
                    <a:lnTo>
                      <a:pt x="5" y="627"/>
                    </a:lnTo>
                    <a:lnTo>
                      <a:pt x="7" y="630"/>
                    </a:lnTo>
                    <a:lnTo>
                      <a:pt x="9" y="631"/>
                    </a:lnTo>
                    <a:lnTo>
                      <a:pt x="13" y="632"/>
                    </a:lnTo>
                    <a:lnTo>
                      <a:pt x="16" y="632"/>
                    </a:lnTo>
                    <a:lnTo>
                      <a:pt x="121" y="632"/>
                    </a:lnTo>
                    <a:lnTo>
                      <a:pt x="121" y="888"/>
                    </a:lnTo>
                    <a:lnTo>
                      <a:pt x="121" y="891"/>
                    </a:lnTo>
                    <a:lnTo>
                      <a:pt x="122" y="894"/>
                    </a:lnTo>
                    <a:lnTo>
                      <a:pt x="123" y="896"/>
                    </a:lnTo>
                    <a:lnTo>
                      <a:pt x="125" y="898"/>
                    </a:lnTo>
                    <a:lnTo>
                      <a:pt x="128" y="901"/>
                    </a:lnTo>
                    <a:lnTo>
                      <a:pt x="130" y="902"/>
                    </a:lnTo>
                    <a:lnTo>
                      <a:pt x="133" y="903"/>
                    </a:lnTo>
                    <a:lnTo>
                      <a:pt x="136" y="903"/>
                    </a:lnTo>
                    <a:lnTo>
                      <a:pt x="587" y="903"/>
                    </a:lnTo>
                    <a:lnTo>
                      <a:pt x="591" y="903"/>
                    </a:lnTo>
                    <a:lnTo>
                      <a:pt x="593" y="902"/>
                    </a:lnTo>
                    <a:lnTo>
                      <a:pt x="596" y="901"/>
                    </a:lnTo>
                    <a:lnTo>
                      <a:pt x="599" y="898"/>
                    </a:lnTo>
                    <a:lnTo>
                      <a:pt x="600" y="896"/>
                    </a:lnTo>
                    <a:lnTo>
                      <a:pt x="602" y="894"/>
                    </a:lnTo>
                    <a:lnTo>
                      <a:pt x="602" y="891"/>
                    </a:lnTo>
                    <a:lnTo>
                      <a:pt x="603" y="888"/>
                    </a:lnTo>
                    <a:lnTo>
                      <a:pt x="603" y="269"/>
                    </a:lnTo>
                    <a:lnTo>
                      <a:pt x="615" y="267"/>
                    </a:lnTo>
                    <a:lnTo>
                      <a:pt x="627" y="264"/>
                    </a:lnTo>
                    <a:lnTo>
                      <a:pt x="638" y="259"/>
                    </a:lnTo>
                    <a:lnTo>
                      <a:pt x="648" y="255"/>
                    </a:lnTo>
                    <a:lnTo>
                      <a:pt x="660" y="248"/>
                    </a:lnTo>
                    <a:lnTo>
                      <a:pt x="670" y="241"/>
                    </a:lnTo>
                    <a:lnTo>
                      <a:pt x="679" y="232"/>
                    </a:lnTo>
                    <a:lnTo>
                      <a:pt x="687" y="224"/>
                    </a:lnTo>
                    <a:lnTo>
                      <a:pt x="695" y="214"/>
                    </a:lnTo>
                    <a:lnTo>
                      <a:pt x="703" y="204"/>
                    </a:lnTo>
                    <a:lnTo>
                      <a:pt x="708" y="194"/>
                    </a:lnTo>
                    <a:lnTo>
                      <a:pt x="714" y="182"/>
                    </a:lnTo>
                    <a:lnTo>
                      <a:pt x="717" y="171"/>
                    </a:lnTo>
                    <a:lnTo>
                      <a:pt x="721" y="160"/>
                    </a:lnTo>
                    <a:lnTo>
                      <a:pt x="723" y="147"/>
                    </a:lnTo>
                    <a:lnTo>
                      <a:pt x="723" y="135"/>
                    </a:lnTo>
                    <a:lnTo>
                      <a:pt x="723" y="121"/>
                    </a:lnTo>
                    <a:lnTo>
                      <a:pt x="721" y="109"/>
                    </a:lnTo>
                    <a:lnTo>
                      <a:pt x="717" y="97"/>
                    </a:lnTo>
                    <a:lnTo>
                      <a:pt x="712" y="84"/>
                    </a:lnTo>
                    <a:lnTo>
                      <a:pt x="706" y="72"/>
                    </a:lnTo>
                    <a:lnTo>
                      <a:pt x="699" y="60"/>
                    </a:lnTo>
                    <a:lnTo>
                      <a:pt x="691" y="50"/>
                    </a:lnTo>
                    <a:lnTo>
                      <a:pt x="682" y="40"/>
                    </a:lnTo>
                    <a:lnTo>
                      <a:pt x="672" y="32"/>
                    </a:lnTo>
                    <a:lnTo>
                      <a:pt x="662" y="23"/>
                    </a:lnTo>
                    <a:lnTo>
                      <a:pt x="651" y="16"/>
                    </a:lnTo>
                    <a:lnTo>
                      <a:pt x="638" y="11"/>
                    </a:lnTo>
                    <a:lnTo>
                      <a:pt x="627" y="6"/>
                    </a:lnTo>
                    <a:lnTo>
                      <a:pt x="613" y="3"/>
                    </a:lnTo>
                    <a:lnTo>
                      <a:pt x="601" y="1"/>
                    </a:lnTo>
                    <a:lnTo>
                      <a:pt x="587" y="0"/>
                    </a:lnTo>
                    <a:lnTo>
                      <a:pt x="5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4605">
                <a:extLst>
                  <a:ext uri="{FF2B5EF4-FFF2-40B4-BE49-F238E27FC236}">
                    <a16:creationId xmlns:a16="http://schemas.microsoft.com/office/drawing/2014/main" xmlns="" id="{7B4C77B3-3441-40A4-BB72-2A02209D6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000" y="4722813"/>
                <a:ext cx="66675" cy="128588"/>
              </a:xfrm>
              <a:custGeom>
                <a:avLst/>
                <a:gdLst>
                  <a:gd name="T0" fmla="*/ 123 w 210"/>
                  <a:gd name="T1" fmla="*/ 1 h 407"/>
                  <a:gd name="T2" fmla="*/ 101 w 210"/>
                  <a:gd name="T3" fmla="*/ 8 h 407"/>
                  <a:gd name="T4" fmla="*/ 82 w 210"/>
                  <a:gd name="T5" fmla="*/ 21 h 407"/>
                  <a:gd name="T6" fmla="*/ 67 w 210"/>
                  <a:gd name="T7" fmla="*/ 37 h 407"/>
                  <a:gd name="T8" fmla="*/ 50 w 210"/>
                  <a:gd name="T9" fmla="*/ 47 h 407"/>
                  <a:gd name="T10" fmla="*/ 33 w 210"/>
                  <a:gd name="T11" fmla="*/ 54 h 407"/>
                  <a:gd name="T12" fmla="*/ 23 w 210"/>
                  <a:gd name="T13" fmla="*/ 61 h 407"/>
                  <a:gd name="T14" fmla="*/ 14 w 210"/>
                  <a:gd name="T15" fmla="*/ 70 h 407"/>
                  <a:gd name="T16" fmla="*/ 7 w 210"/>
                  <a:gd name="T17" fmla="*/ 81 h 407"/>
                  <a:gd name="T18" fmla="*/ 2 w 210"/>
                  <a:gd name="T19" fmla="*/ 95 h 407"/>
                  <a:gd name="T20" fmla="*/ 0 w 210"/>
                  <a:gd name="T21" fmla="*/ 110 h 407"/>
                  <a:gd name="T22" fmla="*/ 0 w 210"/>
                  <a:gd name="T23" fmla="*/ 393 h 407"/>
                  <a:gd name="T24" fmla="*/ 1 w 210"/>
                  <a:gd name="T25" fmla="*/ 398 h 407"/>
                  <a:gd name="T26" fmla="*/ 3 w 210"/>
                  <a:gd name="T27" fmla="*/ 403 h 407"/>
                  <a:gd name="T28" fmla="*/ 9 w 210"/>
                  <a:gd name="T29" fmla="*/ 406 h 407"/>
                  <a:gd name="T30" fmla="*/ 14 w 210"/>
                  <a:gd name="T31" fmla="*/ 407 h 407"/>
                  <a:gd name="T32" fmla="*/ 20 w 210"/>
                  <a:gd name="T33" fmla="*/ 406 h 407"/>
                  <a:gd name="T34" fmla="*/ 24 w 210"/>
                  <a:gd name="T35" fmla="*/ 403 h 407"/>
                  <a:gd name="T36" fmla="*/ 28 w 210"/>
                  <a:gd name="T37" fmla="*/ 398 h 407"/>
                  <a:gd name="T38" fmla="*/ 29 w 210"/>
                  <a:gd name="T39" fmla="*/ 393 h 407"/>
                  <a:gd name="T40" fmla="*/ 30 w 210"/>
                  <a:gd name="T41" fmla="*/ 110 h 407"/>
                  <a:gd name="T42" fmla="*/ 35 w 210"/>
                  <a:gd name="T43" fmla="*/ 95 h 407"/>
                  <a:gd name="T44" fmla="*/ 42 w 210"/>
                  <a:gd name="T45" fmla="*/ 84 h 407"/>
                  <a:gd name="T46" fmla="*/ 54 w 210"/>
                  <a:gd name="T47" fmla="*/ 78 h 407"/>
                  <a:gd name="T48" fmla="*/ 59 w 210"/>
                  <a:gd name="T49" fmla="*/ 331 h 407"/>
                  <a:gd name="T50" fmla="*/ 210 w 210"/>
                  <a:gd name="T51" fmla="*/ 60 h 407"/>
                  <a:gd name="T52" fmla="*/ 209 w 210"/>
                  <a:gd name="T53" fmla="*/ 49 h 407"/>
                  <a:gd name="T54" fmla="*/ 203 w 210"/>
                  <a:gd name="T55" fmla="*/ 39 h 407"/>
                  <a:gd name="T56" fmla="*/ 186 w 210"/>
                  <a:gd name="T57" fmla="*/ 20 h 407"/>
                  <a:gd name="T58" fmla="*/ 162 w 210"/>
                  <a:gd name="T59" fmla="*/ 5 h 407"/>
                  <a:gd name="T60" fmla="*/ 149 w 210"/>
                  <a:gd name="T61" fmla="*/ 1 h 407"/>
                  <a:gd name="T62" fmla="*/ 135 w 210"/>
                  <a:gd name="T63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0" h="407">
                    <a:moveTo>
                      <a:pt x="135" y="0"/>
                    </a:moveTo>
                    <a:lnTo>
                      <a:pt x="123" y="1"/>
                    </a:lnTo>
                    <a:lnTo>
                      <a:pt x="111" y="3"/>
                    </a:lnTo>
                    <a:lnTo>
                      <a:pt x="101" y="8"/>
                    </a:lnTo>
                    <a:lnTo>
                      <a:pt x="91" y="14"/>
                    </a:lnTo>
                    <a:lnTo>
                      <a:pt x="82" y="21"/>
                    </a:lnTo>
                    <a:lnTo>
                      <a:pt x="74" y="29"/>
                    </a:lnTo>
                    <a:lnTo>
                      <a:pt x="67" y="37"/>
                    </a:lnTo>
                    <a:lnTo>
                      <a:pt x="63" y="45"/>
                    </a:lnTo>
                    <a:lnTo>
                      <a:pt x="50" y="47"/>
                    </a:lnTo>
                    <a:lnTo>
                      <a:pt x="39" y="52"/>
                    </a:lnTo>
                    <a:lnTo>
                      <a:pt x="33" y="54"/>
                    </a:lnTo>
                    <a:lnTo>
                      <a:pt x="28" y="57"/>
                    </a:lnTo>
                    <a:lnTo>
                      <a:pt x="23" y="61"/>
                    </a:lnTo>
                    <a:lnTo>
                      <a:pt x="19" y="65"/>
                    </a:lnTo>
                    <a:lnTo>
                      <a:pt x="14" y="70"/>
                    </a:lnTo>
                    <a:lnTo>
                      <a:pt x="11" y="75"/>
                    </a:lnTo>
                    <a:lnTo>
                      <a:pt x="7" y="81"/>
                    </a:lnTo>
                    <a:lnTo>
                      <a:pt x="4" y="88"/>
                    </a:lnTo>
                    <a:lnTo>
                      <a:pt x="2" y="95"/>
                    </a:lnTo>
                    <a:lnTo>
                      <a:pt x="1" y="102"/>
                    </a:lnTo>
                    <a:lnTo>
                      <a:pt x="0" y="110"/>
                    </a:lnTo>
                    <a:lnTo>
                      <a:pt x="0" y="119"/>
                    </a:lnTo>
                    <a:lnTo>
                      <a:pt x="0" y="393"/>
                    </a:lnTo>
                    <a:lnTo>
                      <a:pt x="0" y="395"/>
                    </a:lnTo>
                    <a:lnTo>
                      <a:pt x="1" y="398"/>
                    </a:lnTo>
                    <a:lnTo>
                      <a:pt x="2" y="401"/>
                    </a:lnTo>
                    <a:lnTo>
                      <a:pt x="3" y="403"/>
                    </a:lnTo>
                    <a:lnTo>
                      <a:pt x="5" y="405"/>
                    </a:lnTo>
                    <a:lnTo>
                      <a:pt x="9" y="406"/>
                    </a:lnTo>
                    <a:lnTo>
                      <a:pt x="11" y="407"/>
                    </a:lnTo>
                    <a:lnTo>
                      <a:pt x="14" y="407"/>
                    </a:lnTo>
                    <a:lnTo>
                      <a:pt x="18" y="407"/>
                    </a:lnTo>
                    <a:lnTo>
                      <a:pt x="20" y="406"/>
                    </a:lnTo>
                    <a:lnTo>
                      <a:pt x="22" y="405"/>
                    </a:lnTo>
                    <a:lnTo>
                      <a:pt x="24" y="403"/>
                    </a:lnTo>
                    <a:lnTo>
                      <a:pt x="27" y="401"/>
                    </a:lnTo>
                    <a:lnTo>
                      <a:pt x="28" y="398"/>
                    </a:lnTo>
                    <a:lnTo>
                      <a:pt x="29" y="395"/>
                    </a:lnTo>
                    <a:lnTo>
                      <a:pt x="29" y="393"/>
                    </a:lnTo>
                    <a:lnTo>
                      <a:pt x="29" y="119"/>
                    </a:lnTo>
                    <a:lnTo>
                      <a:pt x="30" y="110"/>
                    </a:lnTo>
                    <a:lnTo>
                      <a:pt x="31" y="101"/>
                    </a:lnTo>
                    <a:lnTo>
                      <a:pt x="35" y="95"/>
                    </a:lnTo>
                    <a:lnTo>
                      <a:pt x="38" y="89"/>
                    </a:lnTo>
                    <a:lnTo>
                      <a:pt x="42" y="84"/>
                    </a:lnTo>
                    <a:lnTo>
                      <a:pt x="48" y="81"/>
                    </a:lnTo>
                    <a:lnTo>
                      <a:pt x="54" y="78"/>
                    </a:lnTo>
                    <a:lnTo>
                      <a:pt x="59" y="76"/>
                    </a:lnTo>
                    <a:lnTo>
                      <a:pt x="59" y="331"/>
                    </a:lnTo>
                    <a:lnTo>
                      <a:pt x="210" y="331"/>
                    </a:lnTo>
                    <a:lnTo>
                      <a:pt x="210" y="60"/>
                    </a:lnTo>
                    <a:lnTo>
                      <a:pt x="210" y="55"/>
                    </a:lnTo>
                    <a:lnTo>
                      <a:pt x="209" y="49"/>
                    </a:lnTo>
                    <a:lnTo>
                      <a:pt x="206" y="45"/>
                    </a:lnTo>
                    <a:lnTo>
                      <a:pt x="203" y="39"/>
                    </a:lnTo>
                    <a:lnTo>
                      <a:pt x="196" y="29"/>
                    </a:lnTo>
                    <a:lnTo>
                      <a:pt x="186" y="20"/>
                    </a:lnTo>
                    <a:lnTo>
                      <a:pt x="175" y="12"/>
                    </a:lnTo>
                    <a:lnTo>
                      <a:pt x="162" y="5"/>
                    </a:lnTo>
                    <a:lnTo>
                      <a:pt x="155" y="3"/>
                    </a:lnTo>
                    <a:lnTo>
                      <a:pt x="149" y="1"/>
                    </a:lnTo>
                    <a:lnTo>
                      <a:pt x="142" y="0"/>
                    </a:lnTo>
                    <a:lnTo>
                      <a:pt x="135" y="0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4606">
                <a:extLst>
                  <a:ext uri="{FF2B5EF4-FFF2-40B4-BE49-F238E27FC236}">
                    <a16:creationId xmlns:a16="http://schemas.microsoft.com/office/drawing/2014/main" xmlns="" id="{98CAAF97-015F-4507-A8E3-2F95D46D1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0" y="4913313"/>
                <a:ext cx="47625" cy="28575"/>
              </a:xfrm>
              <a:custGeom>
                <a:avLst/>
                <a:gdLst>
                  <a:gd name="T0" fmla="*/ 0 w 151"/>
                  <a:gd name="T1" fmla="*/ 14 h 90"/>
                  <a:gd name="T2" fmla="*/ 0 w 151"/>
                  <a:gd name="T3" fmla="*/ 22 h 90"/>
                  <a:gd name="T4" fmla="*/ 2 w 151"/>
                  <a:gd name="T5" fmla="*/ 29 h 90"/>
                  <a:gd name="T6" fmla="*/ 4 w 151"/>
                  <a:gd name="T7" fmla="*/ 37 h 90"/>
                  <a:gd name="T8" fmla="*/ 6 w 151"/>
                  <a:gd name="T9" fmla="*/ 44 h 90"/>
                  <a:gd name="T10" fmla="*/ 9 w 151"/>
                  <a:gd name="T11" fmla="*/ 50 h 90"/>
                  <a:gd name="T12" fmla="*/ 14 w 151"/>
                  <a:gd name="T13" fmla="*/ 56 h 90"/>
                  <a:gd name="T14" fmla="*/ 18 w 151"/>
                  <a:gd name="T15" fmla="*/ 62 h 90"/>
                  <a:gd name="T16" fmla="*/ 23 w 151"/>
                  <a:gd name="T17" fmla="*/ 67 h 90"/>
                  <a:gd name="T18" fmla="*/ 29 w 151"/>
                  <a:gd name="T19" fmla="*/ 72 h 90"/>
                  <a:gd name="T20" fmla="*/ 34 w 151"/>
                  <a:gd name="T21" fmla="*/ 76 h 90"/>
                  <a:gd name="T22" fmla="*/ 40 w 151"/>
                  <a:gd name="T23" fmla="*/ 81 h 90"/>
                  <a:gd name="T24" fmla="*/ 47 w 151"/>
                  <a:gd name="T25" fmla="*/ 84 h 90"/>
                  <a:gd name="T26" fmla="*/ 54 w 151"/>
                  <a:gd name="T27" fmla="*/ 87 h 90"/>
                  <a:gd name="T28" fmla="*/ 61 w 151"/>
                  <a:gd name="T29" fmla="*/ 89 h 90"/>
                  <a:gd name="T30" fmla="*/ 68 w 151"/>
                  <a:gd name="T31" fmla="*/ 90 h 90"/>
                  <a:gd name="T32" fmla="*/ 76 w 151"/>
                  <a:gd name="T33" fmla="*/ 90 h 90"/>
                  <a:gd name="T34" fmla="*/ 83 w 151"/>
                  <a:gd name="T35" fmla="*/ 90 h 90"/>
                  <a:gd name="T36" fmla="*/ 90 w 151"/>
                  <a:gd name="T37" fmla="*/ 89 h 90"/>
                  <a:gd name="T38" fmla="*/ 96 w 151"/>
                  <a:gd name="T39" fmla="*/ 87 h 90"/>
                  <a:gd name="T40" fmla="*/ 103 w 151"/>
                  <a:gd name="T41" fmla="*/ 83 h 90"/>
                  <a:gd name="T42" fmla="*/ 109 w 151"/>
                  <a:gd name="T43" fmla="*/ 80 h 90"/>
                  <a:gd name="T44" fmla="*/ 116 w 151"/>
                  <a:gd name="T45" fmla="*/ 76 h 90"/>
                  <a:gd name="T46" fmla="*/ 121 w 151"/>
                  <a:gd name="T47" fmla="*/ 71 h 90"/>
                  <a:gd name="T48" fmla="*/ 127 w 151"/>
                  <a:gd name="T49" fmla="*/ 65 h 90"/>
                  <a:gd name="T50" fmla="*/ 131 w 151"/>
                  <a:gd name="T51" fmla="*/ 60 h 90"/>
                  <a:gd name="T52" fmla="*/ 137 w 151"/>
                  <a:gd name="T53" fmla="*/ 53 h 90"/>
                  <a:gd name="T54" fmla="*/ 140 w 151"/>
                  <a:gd name="T55" fmla="*/ 45 h 90"/>
                  <a:gd name="T56" fmla="*/ 144 w 151"/>
                  <a:gd name="T57" fmla="*/ 37 h 90"/>
                  <a:gd name="T58" fmla="*/ 147 w 151"/>
                  <a:gd name="T59" fmla="*/ 29 h 90"/>
                  <a:gd name="T60" fmla="*/ 150 w 151"/>
                  <a:gd name="T61" fmla="*/ 20 h 90"/>
                  <a:gd name="T62" fmla="*/ 151 w 151"/>
                  <a:gd name="T63" fmla="*/ 10 h 90"/>
                  <a:gd name="T64" fmla="*/ 151 w 151"/>
                  <a:gd name="T65" fmla="*/ 0 h 90"/>
                  <a:gd name="T66" fmla="*/ 0 w 151"/>
                  <a:gd name="T67" fmla="*/ 0 h 90"/>
                  <a:gd name="T68" fmla="*/ 0 w 151"/>
                  <a:gd name="T69" fmla="*/ 1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" h="90">
                    <a:moveTo>
                      <a:pt x="0" y="14"/>
                    </a:moveTo>
                    <a:lnTo>
                      <a:pt x="0" y="22"/>
                    </a:lnTo>
                    <a:lnTo>
                      <a:pt x="2" y="29"/>
                    </a:lnTo>
                    <a:lnTo>
                      <a:pt x="4" y="37"/>
                    </a:lnTo>
                    <a:lnTo>
                      <a:pt x="6" y="44"/>
                    </a:lnTo>
                    <a:lnTo>
                      <a:pt x="9" y="50"/>
                    </a:lnTo>
                    <a:lnTo>
                      <a:pt x="14" y="56"/>
                    </a:lnTo>
                    <a:lnTo>
                      <a:pt x="18" y="62"/>
                    </a:lnTo>
                    <a:lnTo>
                      <a:pt x="23" y="67"/>
                    </a:lnTo>
                    <a:lnTo>
                      <a:pt x="29" y="72"/>
                    </a:lnTo>
                    <a:lnTo>
                      <a:pt x="34" y="76"/>
                    </a:lnTo>
                    <a:lnTo>
                      <a:pt x="40" y="81"/>
                    </a:lnTo>
                    <a:lnTo>
                      <a:pt x="47" y="84"/>
                    </a:lnTo>
                    <a:lnTo>
                      <a:pt x="54" y="87"/>
                    </a:lnTo>
                    <a:lnTo>
                      <a:pt x="61" y="89"/>
                    </a:lnTo>
                    <a:lnTo>
                      <a:pt x="68" y="90"/>
                    </a:lnTo>
                    <a:lnTo>
                      <a:pt x="76" y="90"/>
                    </a:lnTo>
                    <a:lnTo>
                      <a:pt x="83" y="90"/>
                    </a:lnTo>
                    <a:lnTo>
                      <a:pt x="90" y="89"/>
                    </a:lnTo>
                    <a:lnTo>
                      <a:pt x="96" y="87"/>
                    </a:lnTo>
                    <a:lnTo>
                      <a:pt x="103" y="83"/>
                    </a:lnTo>
                    <a:lnTo>
                      <a:pt x="109" y="80"/>
                    </a:lnTo>
                    <a:lnTo>
                      <a:pt x="116" y="76"/>
                    </a:lnTo>
                    <a:lnTo>
                      <a:pt x="121" y="71"/>
                    </a:lnTo>
                    <a:lnTo>
                      <a:pt x="127" y="65"/>
                    </a:lnTo>
                    <a:lnTo>
                      <a:pt x="131" y="60"/>
                    </a:lnTo>
                    <a:lnTo>
                      <a:pt x="137" y="53"/>
                    </a:lnTo>
                    <a:lnTo>
                      <a:pt x="140" y="45"/>
                    </a:lnTo>
                    <a:lnTo>
                      <a:pt x="144" y="37"/>
                    </a:lnTo>
                    <a:lnTo>
                      <a:pt x="147" y="29"/>
                    </a:lnTo>
                    <a:lnTo>
                      <a:pt x="150" y="20"/>
                    </a:lnTo>
                    <a:lnTo>
                      <a:pt x="151" y="10"/>
                    </a:lnTo>
                    <a:lnTo>
                      <a:pt x="151" y="0"/>
                    </a:lnTo>
                    <a:lnTo>
                      <a:pt x="0" y="0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4607">
                <a:extLst>
                  <a:ext uri="{FF2B5EF4-FFF2-40B4-BE49-F238E27FC236}">
                    <a16:creationId xmlns:a16="http://schemas.microsoft.com/office/drawing/2014/main" xmlns="" id="{E628A228-65DF-4721-90C3-E7F354A3E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8050" y="4837113"/>
                <a:ext cx="47625" cy="666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AE457D-0397-41A5-A1CF-4C80622841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16AF48-2AA8-4B78-82AB-CE8B9E71F2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C4CCBA-12AD-4433-A381-A03661E3D927}"/>
              </a:ext>
            </a:extLst>
          </p:cNvPr>
          <p:cNvSpPr txBox="1"/>
          <p:nvPr/>
        </p:nvSpPr>
        <p:spPr>
          <a:xfrm>
            <a:off x="3071657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 smtClean="0">
                <a:solidFill>
                  <a:schemeClr val="bg1"/>
                </a:solidFill>
                <a:latin typeface="+mj-lt"/>
              </a:rPr>
              <a:t> YOU</a:t>
            </a: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xmlns="" id="{FD739A43-7308-4A45-800C-2B124CABFA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E1D692F-8C4B-47E6-B367-1CB302E31A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C2B149-E32C-4C58-9FE3-EDE0CC140508}"/>
              </a:ext>
            </a:extLst>
          </p:cNvPr>
          <p:cNvSpPr txBox="1"/>
          <p:nvPr/>
        </p:nvSpPr>
        <p:spPr>
          <a:xfrm>
            <a:off x="710314" y="600723"/>
            <a:ext cx="7361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References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915322" y="2008182"/>
            <a:ext cx="10394361" cy="282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CDASH Paper: </a:t>
            </a:r>
            <a:r>
              <a:rPr lang="en-US" sz="2000" dirty="0">
                <a:hlinkClick r:id="rId2"/>
              </a:rPr>
              <a:t>https://pdfs.semanticscholar.org/e885/b56c61577d4d8d7c38284c63883827d3ad14.pdf</a:t>
            </a: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Google </a:t>
            </a:r>
            <a:r>
              <a:rPr lang="en-US" sz="2000" dirty="0"/>
              <a:t>API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developers.google.com/maps/documentation/directions/start</a:t>
            </a:r>
            <a:endParaRPr lang="en-US" sz="2000" dirty="0" smtClean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Java RMI: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docs.oracle.com/javase/tutorial/rmi/index.html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-12879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60921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47850E-71AD-405A-B861-0C1450DAB7F6}"/>
              </a:ext>
            </a:extLst>
          </p:cNvPr>
          <p:cNvSpPr txBox="1"/>
          <p:nvPr/>
        </p:nvSpPr>
        <p:spPr>
          <a:xfrm>
            <a:off x="699796" y="587827"/>
            <a:ext cx="662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Project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C54312-DB86-4342-9DD2-BC9ED4DA14E4}"/>
              </a:ext>
            </a:extLst>
          </p:cNvPr>
          <p:cNvSpPr txBox="1"/>
          <p:nvPr/>
        </p:nvSpPr>
        <p:spPr>
          <a:xfrm>
            <a:off x="699796" y="1572126"/>
            <a:ext cx="10545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Communities are adversely affected by social harm events- crime, traffic crashes, medical emergencies, drug use</a:t>
            </a:r>
            <a:r>
              <a:rPr lang="en-US" sz="2000" dirty="0" smtClean="0"/>
              <a:t>, etc</a:t>
            </a:r>
            <a:r>
              <a:rPr lang="en-US" sz="20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Based on CDASH project.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Where they provide simulation results using data provided by the Indianapolis Metropolitan Police Department to illustrate the Hawkes process model of social harm over recently introduced social harm incidences.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C54312-DB86-4342-9DD2-BC9ED4DA14E4}"/>
              </a:ext>
            </a:extLst>
          </p:cNvPr>
          <p:cNvSpPr txBox="1"/>
          <p:nvPr/>
        </p:nvSpPr>
        <p:spPr>
          <a:xfrm>
            <a:off x="7324530" y="6320588"/>
            <a:ext cx="514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Reference: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/>
              </a:rPr>
              <a:t>http://cdash.cs.iupui.edu/index.html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559837" y="578499"/>
            <a:ext cx="985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AS-IS Solution/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F5019D9-1443-4D83-8DCA-9985218E458F}"/>
              </a:ext>
            </a:extLst>
          </p:cNvPr>
          <p:cNvSpPr txBox="1"/>
          <p:nvPr/>
        </p:nvSpPr>
        <p:spPr>
          <a:xfrm>
            <a:off x="559837" y="1732547"/>
            <a:ext cx="11487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Services like Google Maps are excelled at finding the shortest, most direct routes from Point A to Point </a:t>
            </a:r>
            <a:r>
              <a:rPr lang="en-US" sz="2000" dirty="0" smtClean="0"/>
              <a:t>B.</a:t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It uses real-time traffic conditions for computing the fastest route.</a:t>
            </a:r>
            <a:br>
              <a:rPr lang="en-US" sz="2000" dirty="0" smtClean="0"/>
            </a:b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Crowd-sourced </a:t>
            </a:r>
            <a:r>
              <a:rPr lang="en-US" sz="2000" dirty="0"/>
              <a:t>traffic data is used to give the users the quickest </a:t>
            </a:r>
            <a:r>
              <a:rPr lang="en-US" sz="2000" dirty="0" smtClean="0"/>
              <a:t>route.</a:t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time of journey as the only factor of </a:t>
            </a:r>
            <a:r>
              <a:rPr lang="en-US" sz="2000" dirty="0" smtClean="0"/>
              <a:t>consideration </a:t>
            </a:r>
            <a:r>
              <a:rPr lang="en-US" sz="2000" dirty="0"/>
              <a:t>is not a sufficient metric in today’s times</a:t>
            </a:r>
            <a:r>
              <a:rPr lang="en-US" sz="2000" dirty="0" smtClean="0"/>
              <a:t>.</a:t>
            </a:r>
            <a:br>
              <a:rPr lang="en-US" sz="2000" dirty="0" smtClean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Parameters like road safety and time of travel must be considered for computing the best possible route.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815933" y="584200"/>
            <a:ext cx="817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Implemented Solution</a:t>
            </a:r>
            <a:endParaRPr 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915323" y="2008182"/>
            <a:ext cx="4970380" cy="2820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 The overall idea here is to avoid dangerous spots on city streets while </a:t>
            </a:r>
            <a:r>
              <a:rPr lang="en-US" dirty="0" smtClean="0"/>
              <a:t>moving </a:t>
            </a:r>
            <a:r>
              <a:rPr lang="en-US" dirty="0"/>
              <a:t>from one place to another.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Algorithms for getting from one place to another </a:t>
            </a:r>
            <a:r>
              <a:rPr lang="en-US" dirty="0" smtClean="0"/>
              <a:t> </a:t>
            </a:r>
            <a:r>
              <a:rPr lang="en-US" dirty="0"/>
              <a:t>the shortest path, the safest path.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backend model relies both on crime data, when it’s available, and crowdsourced comments to reveal potential trouble spots to users.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6863896" y="4626939"/>
            <a:ext cx="3901086" cy="402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/>
              <a:t>Fig 1.0. Implementation solution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21" y="2008182"/>
            <a:ext cx="5251401" cy="23614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948573" y="584200"/>
            <a:ext cx="926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Architecture Design</a:t>
            </a:r>
            <a:endParaRPr lang="en-US" sz="3200" b="1" dirty="0"/>
          </a:p>
        </p:txBody>
      </p:sp>
      <p:pic>
        <p:nvPicPr>
          <p:cNvPr id="6" name="Picture 2" descr="https://lh4.googleusercontent.com/d1KOacdEhsMgqcjXvq0TJXgRQG-6cxBSOt6_JDP0_SErPv9XGNRIlh08EzmZdc_DIjZSMgBKKI3yoAd16x8uXE1xc_VolbjlZ9js2j8CAlQ_5SYRvGJ5Asw9UYVQgVlsw82d4ewDezM">
            <a:extLst>
              <a:ext uri="{FF2B5EF4-FFF2-40B4-BE49-F238E27FC236}">
                <a16:creationId xmlns:a16="http://schemas.microsoft.com/office/drawing/2014/main" xmlns="" id="{B4CAF261-A24C-4019-B261-52FB277CD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61"/>
          <a:stretch/>
        </p:blipFill>
        <p:spPr bwMode="auto">
          <a:xfrm>
            <a:off x="948573" y="1773479"/>
            <a:ext cx="9929553" cy="29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3432000" y="5090340"/>
            <a:ext cx="4962700" cy="402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/>
              <a:t>Fig 2.0. Architecture Design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E266B6E-A3E1-4E83-A284-AE89ACE4BF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924300" y="1814504"/>
            <a:ext cx="4343400" cy="4362633"/>
            <a:chOff x="3913188" y="1580968"/>
            <a:chExt cx="4343400" cy="43626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E430D05E-E542-4A7A-820D-1D7456314943}"/>
                </a:ext>
              </a:extLst>
            </p:cNvPr>
            <p:cNvGrpSpPr/>
            <p:nvPr/>
          </p:nvGrpSpPr>
          <p:grpSpPr>
            <a:xfrm>
              <a:off x="3913188" y="1580968"/>
              <a:ext cx="4343400" cy="4362633"/>
              <a:chOff x="3913188" y="1580968"/>
              <a:chExt cx="4343400" cy="4362633"/>
            </a:xfrm>
            <a:effectLst/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xmlns="" id="{21FBD271-8B92-4637-8B26-873FB982AA1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1600200"/>
                <a:ext cx="2008188" cy="2020888"/>
              </a:xfrm>
              <a:custGeom>
                <a:avLst/>
                <a:gdLst>
                  <a:gd name="T0" fmla="*/ 55 w 172"/>
                  <a:gd name="T1" fmla="*/ 173 h 173"/>
                  <a:gd name="T2" fmla="*/ 0 w 172"/>
                  <a:gd name="T3" fmla="*/ 173 h 173"/>
                  <a:gd name="T4" fmla="*/ 172 w 172"/>
                  <a:gd name="T5" fmla="*/ 0 h 173"/>
                  <a:gd name="T6" fmla="*/ 172 w 172"/>
                  <a:gd name="T7" fmla="*/ 55 h 173"/>
                  <a:gd name="T8" fmla="*/ 55 w 172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3">
                    <a:moveTo>
                      <a:pt x="55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7" y="80"/>
                      <a:pt x="80" y="7"/>
                      <a:pt x="172" y="0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10" y="61"/>
                      <a:pt x="61" y="111"/>
                      <a:pt x="55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xmlns="" id="{73F932C8-AF28-4A7B-BDA9-82D3B71F3E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3935413"/>
                <a:ext cx="2020888" cy="2008188"/>
              </a:xfrm>
              <a:custGeom>
                <a:avLst/>
                <a:gdLst>
                  <a:gd name="T0" fmla="*/ 118 w 173"/>
                  <a:gd name="T1" fmla="*/ 0 h 172"/>
                  <a:gd name="T2" fmla="*/ 173 w 173"/>
                  <a:gd name="T3" fmla="*/ 0 h 172"/>
                  <a:gd name="T4" fmla="*/ 0 w 173"/>
                  <a:gd name="T5" fmla="*/ 172 h 172"/>
                  <a:gd name="T6" fmla="*/ 0 w 173"/>
                  <a:gd name="T7" fmla="*/ 117 h 172"/>
                  <a:gd name="T8" fmla="*/ 118 w 173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2">
                    <a:moveTo>
                      <a:pt x="118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166" y="92"/>
                      <a:pt x="93" y="166"/>
                      <a:pt x="0" y="17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62" y="111"/>
                      <a:pt x="112" y="62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xmlns="" id="{6D8DACB5-7050-41E1-9B1A-9174CA70A4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88" y="3935413"/>
                <a:ext cx="2008188" cy="2008188"/>
              </a:xfrm>
              <a:custGeom>
                <a:avLst/>
                <a:gdLst>
                  <a:gd name="T0" fmla="*/ 172 w 172"/>
                  <a:gd name="T1" fmla="*/ 117 h 172"/>
                  <a:gd name="T2" fmla="*/ 172 w 172"/>
                  <a:gd name="T3" fmla="*/ 172 h 172"/>
                  <a:gd name="T4" fmla="*/ 0 w 172"/>
                  <a:gd name="T5" fmla="*/ 0 h 172"/>
                  <a:gd name="T6" fmla="*/ 55 w 172"/>
                  <a:gd name="T7" fmla="*/ 0 h 172"/>
                  <a:gd name="T8" fmla="*/ 172 w 172"/>
                  <a:gd name="T9" fmla="*/ 11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2">
                    <a:moveTo>
                      <a:pt x="172" y="117"/>
                    </a:moveTo>
                    <a:cubicBezTo>
                      <a:pt x="172" y="172"/>
                      <a:pt x="172" y="172"/>
                      <a:pt x="172" y="172"/>
                    </a:cubicBezTo>
                    <a:cubicBezTo>
                      <a:pt x="80" y="166"/>
                      <a:pt x="7" y="9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1" y="62"/>
                      <a:pt x="110" y="111"/>
                      <a:pt x="172" y="1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xmlns="" id="{911C8ACA-A542-4D08-9126-B96D0F71B4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700" y="1580968"/>
                <a:ext cx="2020888" cy="2020888"/>
              </a:xfrm>
              <a:custGeom>
                <a:avLst/>
                <a:gdLst>
                  <a:gd name="T0" fmla="*/ 0 w 173"/>
                  <a:gd name="T1" fmla="*/ 55 h 173"/>
                  <a:gd name="T2" fmla="*/ 0 w 173"/>
                  <a:gd name="T3" fmla="*/ 0 h 173"/>
                  <a:gd name="T4" fmla="*/ 173 w 173"/>
                  <a:gd name="T5" fmla="*/ 173 h 173"/>
                  <a:gd name="T6" fmla="*/ 118 w 173"/>
                  <a:gd name="T7" fmla="*/ 173 h 173"/>
                  <a:gd name="T8" fmla="*/ 0 w 173"/>
                  <a:gd name="T9" fmla="*/ 5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3">
                    <a:moveTo>
                      <a:pt x="0" y="5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3" y="7"/>
                      <a:pt x="166" y="80"/>
                      <a:pt x="173" y="173"/>
                    </a:cubicBez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12" y="111"/>
                      <a:pt x="62" y="61"/>
                      <a:pt x="0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Freeform 31">
              <a:extLst>
                <a:ext uri="{FF2B5EF4-FFF2-40B4-BE49-F238E27FC236}">
                  <a16:creationId xmlns:a16="http://schemas.microsoft.com/office/drawing/2014/main" xmlns="" id="{745DC8CE-88A3-43D3-9F62-45AA3B8D0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 flipV="1">
              <a:off x="4518819" y="2194720"/>
              <a:ext cx="3154361" cy="3154361"/>
            </a:xfrm>
            <a:custGeom>
              <a:avLst/>
              <a:gdLst>
                <a:gd name="connsiteX0" fmla="*/ 1577181 w 3154361"/>
                <a:gd name="connsiteY0" fmla="*/ 3154361 h 3154361"/>
                <a:gd name="connsiteX1" fmla="*/ 1780203 w 3154361"/>
                <a:gd name="connsiteY1" fmla="*/ 2804324 h 3154361"/>
                <a:gd name="connsiteX2" fmla="*/ 1797438 w 3154361"/>
                <a:gd name="connsiteY2" fmla="*/ 2802025 h 3154361"/>
                <a:gd name="connsiteX3" fmla="*/ 2796180 w 3154361"/>
                <a:gd name="connsiteY3" fmla="*/ 1827945 h 3154361"/>
                <a:gd name="connsiteX4" fmla="*/ 2803383 w 3154361"/>
                <a:gd name="connsiteY4" fmla="*/ 1780748 h 3154361"/>
                <a:gd name="connsiteX5" fmla="*/ 3154361 w 3154361"/>
                <a:gd name="connsiteY5" fmla="*/ 1577181 h 3154361"/>
                <a:gd name="connsiteX6" fmla="*/ 2803383 w 3154361"/>
                <a:gd name="connsiteY6" fmla="*/ 1373614 h 3154361"/>
                <a:gd name="connsiteX7" fmla="*/ 2796180 w 3154361"/>
                <a:gd name="connsiteY7" fmla="*/ 1326414 h 3154361"/>
                <a:gd name="connsiteX8" fmla="*/ 1797438 w 3154361"/>
                <a:gd name="connsiteY8" fmla="*/ 352335 h 3154361"/>
                <a:gd name="connsiteX9" fmla="*/ 1780201 w 3154361"/>
                <a:gd name="connsiteY9" fmla="*/ 350035 h 3154361"/>
                <a:gd name="connsiteX10" fmla="*/ 1577181 w 3154361"/>
                <a:gd name="connsiteY10" fmla="*/ 0 h 3154361"/>
                <a:gd name="connsiteX11" fmla="*/ 1374161 w 3154361"/>
                <a:gd name="connsiteY11" fmla="*/ 350035 h 3154361"/>
                <a:gd name="connsiteX12" fmla="*/ 1356922 w 3154361"/>
                <a:gd name="connsiteY12" fmla="*/ 352335 h 3154361"/>
                <a:gd name="connsiteX13" fmla="*/ 358181 w 3154361"/>
                <a:gd name="connsiteY13" fmla="*/ 1326414 h 3154361"/>
                <a:gd name="connsiteX14" fmla="*/ 350977 w 3154361"/>
                <a:gd name="connsiteY14" fmla="*/ 1373613 h 3154361"/>
                <a:gd name="connsiteX15" fmla="*/ 0 w 3154361"/>
                <a:gd name="connsiteY15" fmla="*/ 1577180 h 3154361"/>
                <a:gd name="connsiteX16" fmla="*/ 350977 w 3154361"/>
                <a:gd name="connsiteY16" fmla="*/ 1780746 h 3154361"/>
                <a:gd name="connsiteX17" fmla="*/ 358181 w 3154361"/>
                <a:gd name="connsiteY17" fmla="*/ 1827946 h 3154361"/>
                <a:gd name="connsiteX18" fmla="*/ 1356922 w 3154361"/>
                <a:gd name="connsiteY18" fmla="*/ 2802025 h 3154361"/>
                <a:gd name="connsiteX19" fmla="*/ 1374159 w 3154361"/>
                <a:gd name="connsiteY19" fmla="*/ 2804324 h 315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54361" h="3154361">
                  <a:moveTo>
                    <a:pt x="1577181" y="3154361"/>
                  </a:moveTo>
                  <a:lnTo>
                    <a:pt x="1780203" y="2804324"/>
                  </a:lnTo>
                  <a:lnTo>
                    <a:pt x="1797438" y="2802025"/>
                  </a:lnTo>
                  <a:cubicBezTo>
                    <a:pt x="2297871" y="2712635"/>
                    <a:pt x="2694658" y="2324067"/>
                    <a:pt x="2796180" y="1827945"/>
                  </a:cubicBezTo>
                  <a:lnTo>
                    <a:pt x="2803383" y="1780748"/>
                  </a:lnTo>
                  <a:lnTo>
                    <a:pt x="3154361" y="1577181"/>
                  </a:lnTo>
                  <a:lnTo>
                    <a:pt x="2803383" y="1373614"/>
                  </a:lnTo>
                  <a:lnTo>
                    <a:pt x="2796180" y="1326414"/>
                  </a:lnTo>
                  <a:cubicBezTo>
                    <a:pt x="2694658" y="830292"/>
                    <a:pt x="2297871" y="441725"/>
                    <a:pt x="1797438" y="352335"/>
                  </a:cubicBezTo>
                  <a:lnTo>
                    <a:pt x="1780201" y="350035"/>
                  </a:lnTo>
                  <a:lnTo>
                    <a:pt x="1577181" y="0"/>
                  </a:lnTo>
                  <a:lnTo>
                    <a:pt x="1374161" y="350035"/>
                  </a:lnTo>
                  <a:lnTo>
                    <a:pt x="1356922" y="352335"/>
                  </a:lnTo>
                  <a:cubicBezTo>
                    <a:pt x="856490" y="441724"/>
                    <a:pt x="459702" y="830291"/>
                    <a:pt x="358181" y="1326414"/>
                  </a:cubicBezTo>
                  <a:lnTo>
                    <a:pt x="350977" y="1373613"/>
                  </a:lnTo>
                  <a:lnTo>
                    <a:pt x="0" y="1577180"/>
                  </a:lnTo>
                  <a:lnTo>
                    <a:pt x="350977" y="1780746"/>
                  </a:lnTo>
                  <a:lnTo>
                    <a:pt x="358181" y="1827946"/>
                  </a:lnTo>
                  <a:cubicBezTo>
                    <a:pt x="459702" y="2324067"/>
                    <a:pt x="856490" y="2712635"/>
                    <a:pt x="1356922" y="2802025"/>
                  </a:cubicBezTo>
                  <a:lnTo>
                    <a:pt x="1374159" y="2804324"/>
                  </a:lnTo>
                  <a:close/>
                </a:path>
              </a:pathLst>
            </a:custGeom>
            <a:noFill/>
            <a:ln w="19050">
              <a:solidFill>
                <a:srgbClr val="7F7F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: Top Corners Rounded 4">
            <a:extLst>
              <a:ext uri="{FF2B5EF4-FFF2-40B4-BE49-F238E27FC236}">
                <a16:creationId xmlns:a16="http://schemas.microsoft.com/office/drawing/2014/main" xmlns="" id="{D88C3CC7-FF16-4EE6-8784-43FED74DD3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9454356" y="638960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Top Corners Rounded 41">
            <a:extLst>
              <a:ext uri="{FF2B5EF4-FFF2-40B4-BE49-F238E27FC236}">
                <a16:creationId xmlns:a16="http://schemas.microsoft.com/office/drawing/2014/main" xmlns="" id="{F030E608-FD0D-40AE-86BB-0A2CCB27BC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9454357" y="3226746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Top Corners Rounded 45">
            <a:extLst>
              <a:ext uri="{FF2B5EF4-FFF2-40B4-BE49-F238E27FC236}">
                <a16:creationId xmlns:a16="http://schemas.microsoft.com/office/drawing/2014/main" xmlns="" id="{B0A604A2-1672-42C6-B255-3242117397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 flipH="1">
            <a:off x="1175545" y="3226747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Top Corners Rounded 46">
            <a:extLst>
              <a:ext uri="{FF2B5EF4-FFF2-40B4-BE49-F238E27FC236}">
                <a16:creationId xmlns:a16="http://schemas.microsoft.com/office/drawing/2014/main" xmlns="" id="{7757CDEF-630C-40F7-970E-216E60E635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 flipH="1">
            <a:off x="1175544" y="638961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0C01E23-90C8-4759-A5BC-F3CE0BC2D0F9}"/>
              </a:ext>
            </a:extLst>
          </p:cNvPr>
          <p:cNvSpPr txBox="1"/>
          <p:nvPr/>
        </p:nvSpPr>
        <p:spPr>
          <a:xfrm>
            <a:off x="184703" y="1991610"/>
            <a:ext cx="356866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Load Balancer: 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Delegate the request to either of the servers.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Redirecting to the backup server in case of failures.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FFDC3D59-6312-4B09-A47E-217DF86E4CEC}"/>
              </a:ext>
            </a:extLst>
          </p:cNvPr>
          <p:cNvSpPr txBox="1"/>
          <p:nvPr/>
        </p:nvSpPr>
        <p:spPr>
          <a:xfrm>
            <a:off x="184111" y="4765531"/>
            <a:ext cx="32332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Database Server:</a:t>
            </a:r>
            <a:endParaRPr lang="en-US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Maintain and/or retrieve the crime data.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9B0A24-4AF3-471F-B550-B6ECA0A271C1}"/>
              </a:ext>
            </a:extLst>
          </p:cNvPr>
          <p:cNvSpPr txBox="1"/>
          <p:nvPr/>
        </p:nvSpPr>
        <p:spPr>
          <a:xfrm>
            <a:off x="8612651" y="2122888"/>
            <a:ext cx="32332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Application Server:</a:t>
            </a:r>
            <a:r>
              <a:rPr lang="en-US" sz="1600" dirty="0"/>
              <a:t>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Compute the safest shortest route.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136AAE29-2C92-4992-B0FE-57B88E4FBC85}"/>
              </a:ext>
            </a:extLst>
          </p:cNvPr>
          <p:cNvSpPr txBox="1"/>
          <p:nvPr/>
        </p:nvSpPr>
        <p:spPr>
          <a:xfrm>
            <a:off x="8612650" y="4724390"/>
            <a:ext cx="334105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/>
              <a:t>Backup Server:</a:t>
            </a:r>
            <a:endParaRPr lang="en-US" sz="16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Manages all the responsibilities of an application server in case of failure.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1F62CBD-7EFD-4BCA-B0BF-08E23A2DF95E}"/>
              </a:ext>
            </a:extLst>
          </p:cNvPr>
          <p:cNvSpPr txBox="1"/>
          <p:nvPr/>
        </p:nvSpPr>
        <p:spPr>
          <a:xfrm>
            <a:off x="584200" y="496431"/>
            <a:ext cx="5662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Design Decisions</a:t>
            </a:r>
          </a:p>
        </p:txBody>
      </p:sp>
      <p:grpSp>
        <p:nvGrpSpPr>
          <p:cNvPr id="40" name="Group 39" descr="This image is an icon of gears. ">
            <a:extLst>
              <a:ext uri="{FF2B5EF4-FFF2-40B4-BE49-F238E27FC236}">
                <a16:creationId xmlns:a16="http://schemas.microsoft.com/office/drawing/2014/main" xmlns="" id="{CF7442ED-E503-49F5-9126-27F11E0DE074}"/>
              </a:ext>
            </a:extLst>
          </p:cNvPr>
          <p:cNvGrpSpPr/>
          <p:nvPr/>
        </p:nvGrpSpPr>
        <p:grpSpPr>
          <a:xfrm>
            <a:off x="7256212" y="2500343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41" name="Freeform 4357">
              <a:extLst>
                <a:ext uri="{FF2B5EF4-FFF2-40B4-BE49-F238E27FC236}">
                  <a16:creationId xmlns:a16="http://schemas.microsoft.com/office/drawing/2014/main" xmlns="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358">
              <a:extLst>
                <a:ext uri="{FF2B5EF4-FFF2-40B4-BE49-F238E27FC236}">
                  <a16:creationId xmlns:a16="http://schemas.microsoft.com/office/drawing/2014/main" xmlns="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oup 42" descr="This image is an icon of gears. ">
            <a:extLst>
              <a:ext uri="{FF2B5EF4-FFF2-40B4-BE49-F238E27FC236}">
                <a16:creationId xmlns:a16="http://schemas.microsoft.com/office/drawing/2014/main" xmlns="" id="{CF7442ED-E503-49F5-9126-27F11E0DE074}"/>
              </a:ext>
            </a:extLst>
          </p:cNvPr>
          <p:cNvGrpSpPr/>
          <p:nvPr/>
        </p:nvGrpSpPr>
        <p:grpSpPr>
          <a:xfrm>
            <a:off x="7256212" y="5108955"/>
            <a:ext cx="334234" cy="343837"/>
            <a:chOff x="7048500" y="1387475"/>
            <a:chExt cx="276226" cy="284163"/>
          </a:xfrm>
          <a:solidFill>
            <a:schemeClr val="bg1"/>
          </a:solidFill>
        </p:grpSpPr>
        <p:sp>
          <p:nvSpPr>
            <p:cNvPr id="44" name="Freeform 4357">
              <a:extLst>
                <a:ext uri="{FF2B5EF4-FFF2-40B4-BE49-F238E27FC236}">
                  <a16:creationId xmlns:a16="http://schemas.microsoft.com/office/drawing/2014/main" xmlns="" id="{5D20C8D8-9E27-4678-9329-87F88DA47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61213" y="1387475"/>
              <a:ext cx="163513" cy="160338"/>
            </a:xfrm>
            <a:custGeom>
              <a:avLst/>
              <a:gdLst>
                <a:gd name="T0" fmla="*/ 229 w 512"/>
                <a:gd name="T1" fmla="*/ 345 h 506"/>
                <a:gd name="T2" fmla="*/ 198 w 512"/>
                <a:gd name="T3" fmla="*/ 328 h 506"/>
                <a:gd name="T4" fmla="*/ 177 w 512"/>
                <a:gd name="T5" fmla="*/ 302 h 506"/>
                <a:gd name="T6" fmla="*/ 166 w 512"/>
                <a:gd name="T7" fmla="*/ 268 h 506"/>
                <a:gd name="T8" fmla="*/ 169 w 512"/>
                <a:gd name="T9" fmla="*/ 232 h 506"/>
                <a:gd name="T10" fmla="*/ 187 w 512"/>
                <a:gd name="T11" fmla="*/ 201 h 506"/>
                <a:gd name="T12" fmla="*/ 213 w 512"/>
                <a:gd name="T13" fmla="*/ 179 h 506"/>
                <a:gd name="T14" fmla="*/ 246 w 512"/>
                <a:gd name="T15" fmla="*/ 169 h 506"/>
                <a:gd name="T16" fmla="*/ 283 w 512"/>
                <a:gd name="T17" fmla="*/ 172 h 506"/>
                <a:gd name="T18" fmla="*/ 314 w 512"/>
                <a:gd name="T19" fmla="*/ 189 h 506"/>
                <a:gd name="T20" fmla="*/ 335 w 512"/>
                <a:gd name="T21" fmla="*/ 216 h 506"/>
                <a:gd name="T22" fmla="*/ 346 w 512"/>
                <a:gd name="T23" fmla="*/ 250 h 506"/>
                <a:gd name="T24" fmla="*/ 343 w 512"/>
                <a:gd name="T25" fmla="*/ 286 h 506"/>
                <a:gd name="T26" fmla="*/ 326 w 512"/>
                <a:gd name="T27" fmla="*/ 316 h 506"/>
                <a:gd name="T28" fmla="*/ 299 w 512"/>
                <a:gd name="T29" fmla="*/ 338 h 506"/>
                <a:gd name="T30" fmla="*/ 265 w 512"/>
                <a:gd name="T31" fmla="*/ 348 h 506"/>
                <a:gd name="T32" fmla="*/ 458 w 512"/>
                <a:gd name="T33" fmla="*/ 276 h 506"/>
                <a:gd name="T34" fmla="*/ 504 w 512"/>
                <a:gd name="T35" fmla="*/ 198 h 506"/>
                <a:gd name="T36" fmla="*/ 511 w 512"/>
                <a:gd name="T37" fmla="*/ 189 h 506"/>
                <a:gd name="T38" fmla="*/ 510 w 512"/>
                <a:gd name="T39" fmla="*/ 178 h 506"/>
                <a:gd name="T40" fmla="*/ 438 w 512"/>
                <a:gd name="T41" fmla="*/ 72 h 506"/>
                <a:gd name="T42" fmla="*/ 363 w 512"/>
                <a:gd name="T43" fmla="*/ 85 h 506"/>
                <a:gd name="T44" fmla="*/ 332 w 512"/>
                <a:gd name="T45" fmla="*/ 10 h 506"/>
                <a:gd name="T46" fmla="*/ 326 w 512"/>
                <a:gd name="T47" fmla="*/ 2 h 506"/>
                <a:gd name="T48" fmla="*/ 204 w 512"/>
                <a:gd name="T49" fmla="*/ 0 h 506"/>
                <a:gd name="T50" fmla="*/ 193 w 512"/>
                <a:gd name="T51" fmla="*/ 3 h 506"/>
                <a:gd name="T52" fmla="*/ 189 w 512"/>
                <a:gd name="T53" fmla="*/ 14 h 506"/>
                <a:gd name="T54" fmla="*/ 162 w 512"/>
                <a:gd name="T55" fmla="*/ 78 h 506"/>
                <a:gd name="T56" fmla="*/ 81 w 512"/>
                <a:gd name="T57" fmla="*/ 74 h 506"/>
                <a:gd name="T58" fmla="*/ 65 w 512"/>
                <a:gd name="T59" fmla="*/ 76 h 506"/>
                <a:gd name="T60" fmla="*/ 1 w 512"/>
                <a:gd name="T61" fmla="*/ 184 h 506"/>
                <a:gd name="T62" fmla="*/ 6 w 512"/>
                <a:gd name="T63" fmla="*/ 197 h 506"/>
                <a:gd name="T64" fmla="*/ 53 w 512"/>
                <a:gd name="T65" fmla="*/ 259 h 506"/>
                <a:gd name="T66" fmla="*/ 4 w 512"/>
                <a:gd name="T67" fmla="*/ 324 h 506"/>
                <a:gd name="T68" fmla="*/ 1 w 512"/>
                <a:gd name="T69" fmla="*/ 338 h 506"/>
                <a:gd name="T70" fmla="*/ 62 w 512"/>
                <a:gd name="T71" fmla="*/ 442 h 506"/>
                <a:gd name="T72" fmla="*/ 73 w 512"/>
                <a:gd name="T73" fmla="*/ 445 h 506"/>
                <a:gd name="T74" fmla="*/ 141 w 512"/>
                <a:gd name="T75" fmla="*/ 427 h 506"/>
                <a:gd name="T76" fmla="*/ 179 w 512"/>
                <a:gd name="T77" fmla="*/ 447 h 506"/>
                <a:gd name="T78" fmla="*/ 190 w 512"/>
                <a:gd name="T79" fmla="*/ 497 h 506"/>
                <a:gd name="T80" fmla="*/ 198 w 512"/>
                <a:gd name="T81" fmla="*/ 505 h 506"/>
                <a:gd name="T82" fmla="*/ 320 w 512"/>
                <a:gd name="T83" fmla="*/ 506 h 506"/>
                <a:gd name="T84" fmla="*/ 330 w 512"/>
                <a:gd name="T85" fmla="*/ 499 h 506"/>
                <a:gd name="T86" fmla="*/ 332 w 512"/>
                <a:gd name="T87" fmla="*/ 448 h 506"/>
                <a:gd name="T88" fmla="*/ 387 w 512"/>
                <a:gd name="T89" fmla="*/ 416 h 506"/>
                <a:gd name="T90" fmla="*/ 441 w 512"/>
                <a:gd name="T91" fmla="*/ 446 h 506"/>
                <a:gd name="T92" fmla="*/ 451 w 512"/>
                <a:gd name="T93" fmla="*/ 440 h 506"/>
                <a:gd name="T94" fmla="*/ 512 w 512"/>
                <a:gd name="T95" fmla="*/ 335 h 506"/>
                <a:gd name="T96" fmla="*/ 509 w 512"/>
                <a:gd name="T97" fmla="*/ 323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12" h="506">
                  <a:moveTo>
                    <a:pt x="256" y="350"/>
                  </a:moveTo>
                  <a:lnTo>
                    <a:pt x="246" y="348"/>
                  </a:lnTo>
                  <a:lnTo>
                    <a:pt x="238" y="347"/>
                  </a:lnTo>
                  <a:lnTo>
                    <a:pt x="229" y="345"/>
                  </a:lnTo>
                  <a:lnTo>
                    <a:pt x="221" y="342"/>
                  </a:lnTo>
                  <a:lnTo>
                    <a:pt x="213" y="338"/>
                  </a:lnTo>
                  <a:lnTo>
                    <a:pt x="206" y="334"/>
                  </a:lnTo>
                  <a:lnTo>
                    <a:pt x="198" y="328"/>
                  </a:lnTo>
                  <a:lnTo>
                    <a:pt x="192" y="323"/>
                  </a:lnTo>
                  <a:lnTo>
                    <a:pt x="187" y="316"/>
                  </a:lnTo>
                  <a:lnTo>
                    <a:pt x="181" y="310"/>
                  </a:lnTo>
                  <a:lnTo>
                    <a:pt x="177" y="302"/>
                  </a:lnTo>
                  <a:lnTo>
                    <a:pt x="173" y="294"/>
                  </a:lnTo>
                  <a:lnTo>
                    <a:pt x="169" y="286"/>
                  </a:lnTo>
                  <a:lnTo>
                    <a:pt x="167" y="278"/>
                  </a:lnTo>
                  <a:lnTo>
                    <a:pt x="166" y="268"/>
                  </a:lnTo>
                  <a:lnTo>
                    <a:pt x="165" y="260"/>
                  </a:lnTo>
                  <a:lnTo>
                    <a:pt x="166" y="250"/>
                  </a:lnTo>
                  <a:lnTo>
                    <a:pt x="167" y="240"/>
                  </a:lnTo>
                  <a:lnTo>
                    <a:pt x="169" y="232"/>
                  </a:lnTo>
                  <a:lnTo>
                    <a:pt x="173" y="223"/>
                  </a:lnTo>
                  <a:lnTo>
                    <a:pt x="177" y="216"/>
                  </a:lnTo>
                  <a:lnTo>
                    <a:pt x="181" y="208"/>
                  </a:lnTo>
                  <a:lnTo>
                    <a:pt x="187" y="201"/>
                  </a:lnTo>
                  <a:lnTo>
                    <a:pt x="192" y="194"/>
                  </a:lnTo>
                  <a:lnTo>
                    <a:pt x="198" y="189"/>
                  </a:lnTo>
                  <a:lnTo>
                    <a:pt x="206" y="184"/>
                  </a:lnTo>
                  <a:lnTo>
                    <a:pt x="213" y="179"/>
                  </a:lnTo>
                  <a:lnTo>
                    <a:pt x="221" y="175"/>
                  </a:lnTo>
                  <a:lnTo>
                    <a:pt x="229" y="172"/>
                  </a:lnTo>
                  <a:lnTo>
                    <a:pt x="238" y="170"/>
                  </a:lnTo>
                  <a:lnTo>
                    <a:pt x="246" y="169"/>
                  </a:lnTo>
                  <a:lnTo>
                    <a:pt x="256" y="168"/>
                  </a:lnTo>
                  <a:lnTo>
                    <a:pt x="265" y="169"/>
                  </a:lnTo>
                  <a:lnTo>
                    <a:pt x="274" y="170"/>
                  </a:lnTo>
                  <a:lnTo>
                    <a:pt x="283" y="172"/>
                  </a:lnTo>
                  <a:lnTo>
                    <a:pt x="291" y="175"/>
                  </a:lnTo>
                  <a:lnTo>
                    <a:pt x="299" y="179"/>
                  </a:lnTo>
                  <a:lnTo>
                    <a:pt x="306" y="184"/>
                  </a:lnTo>
                  <a:lnTo>
                    <a:pt x="314" y="189"/>
                  </a:lnTo>
                  <a:lnTo>
                    <a:pt x="320" y="194"/>
                  </a:lnTo>
                  <a:lnTo>
                    <a:pt x="326" y="201"/>
                  </a:lnTo>
                  <a:lnTo>
                    <a:pt x="331" y="208"/>
                  </a:lnTo>
                  <a:lnTo>
                    <a:pt x="335" y="216"/>
                  </a:lnTo>
                  <a:lnTo>
                    <a:pt x="340" y="223"/>
                  </a:lnTo>
                  <a:lnTo>
                    <a:pt x="343" y="232"/>
                  </a:lnTo>
                  <a:lnTo>
                    <a:pt x="345" y="240"/>
                  </a:lnTo>
                  <a:lnTo>
                    <a:pt x="346" y="250"/>
                  </a:lnTo>
                  <a:lnTo>
                    <a:pt x="346" y="260"/>
                  </a:lnTo>
                  <a:lnTo>
                    <a:pt x="346" y="268"/>
                  </a:lnTo>
                  <a:lnTo>
                    <a:pt x="345" y="278"/>
                  </a:lnTo>
                  <a:lnTo>
                    <a:pt x="343" y="286"/>
                  </a:lnTo>
                  <a:lnTo>
                    <a:pt x="340" y="294"/>
                  </a:lnTo>
                  <a:lnTo>
                    <a:pt x="335" y="302"/>
                  </a:lnTo>
                  <a:lnTo>
                    <a:pt x="331" y="310"/>
                  </a:lnTo>
                  <a:lnTo>
                    <a:pt x="326" y="316"/>
                  </a:lnTo>
                  <a:lnTo>
                    <a:pt x="320" y="323"/>
                  </a:lnTo>
                  <a:lnTo>
                    <a:pt x="314" y="328"/>
                  </a:lnTo>
                  <a:lnTo>
                    <a:pt x="306" y="334"/>
                  </a:lnTo>
                  <a:lnTo>
                    <a:pt x="299" y="338"/>
                  </a:lnTo>
                  <a:lnTo>
                    <a:pt x="291" y="342"/>
                  </a:lnTo>
                  <a:lnTo>
                    <a:pt x="283" y="345"/>
                  </a:lnTo>
                  <a:lnTo>
                    <a:pt x="274" y="347"/>
                  </a:lnTo>
                  <a:lnTo>
                    <a:pt x="265" y="348"/>
                  </a:lnTo>
                  <a:lnTo>
                    <a:pt x="256" y="350"/>
                  </a:lnTo>
                  <a:close/>
                  <a:moveTo>
                    <a:pt x="504" y="320"/>
                  </a:moveTo>
                  <a:lnTo>
                    <a:pt x="456" y="292"/>
                  </a:lnTo>
                  <a:lnTo>
                    <a:pt x="458" y="276"/>
                  </a:lnTo>
                  <a:lnTo>
                    <a:pt x="459" y="259"/>
                  </a:lnTo>
                  <a:lnTo>
                    <a:pt x="458" y="241"/>
                  </a:lnTo>
                  <a:lnTo>
                    <a:pt x="456" y="225"/>
                  </a:lnTo>
                  <a:lnTo>
                    <a:pt x="504" y="198"/>
                  </a:lnTo>
                  <a:lnTo>
                    <a:pt x="506" y="197"/>
                  </a:lnTo>
                  <a:lnTo>
                    <a:pt x="509" y="194"/>
                  </a:lnTo>
                  <a:lnTo>
                    <a:pt x="510" y="191"/>
                  </a:lnTo>
                  <a:lnTo>
                    <a:pt x="511" y="189"/>
                  </a:lnTo>
                  <a:lnTo>
                    <a:pt x="512" y="186"/>
                  </a:lnTo>
                  <a:lnTo>
                    <a:pt x="512" y="184"/>
                  </a:lnTo>
                  <a:lnTo>
                    <a:pt x="511" y="181"/>
                  </a:lnTo>
                  <a:lnTo>
                    <a:pt x="510" y="178"/>
                  </a:lnTo>
                  <a:lnTo>
                    <a:pt x="453" y="80"/>
                  </a:lnTo>
                  <a:lnTo>
                    <a:pt x="449" y="76"/>
                  </a:lnTo>
                  <a:lnTo>
                    <a:pt x="443" y="72"/>
                  </a:lnTo>
                  <a:lnTo>
                    <a:pt x="438" y="72"/>
                  </a:lnTo>
                  <a:lnTo>
                    <a:pt x="433" y="74"/>
                  </a:lnTo>
                  <a:lnTo>
                    <a:pt x="387" y="102"/>
                  </a:lnTo>
                  <a:lnTo>
                    <a:pt x="376" y="94"/>
                  </a:lnTo>
                  <a:lnTo>
                    <a:pt x="363" y="85"/>
                  </a:lnTo>
                  <a:lnTo>
                    <a:pt x="348" y="78"/>
                  </a:lnTo>
                  <a:lnTo>
                    <a:pt x="332" y="69"/>
                  </a:lnTo>
                  <a:lnTo>
                    <a:pt x="332" y="14"/>
                  </a:lnTo>
                  <a:lnTo>
                    <a:pt x="332" y="10"/>
                  </a:lnTo>
                  <a:lnTo>
                    <a:pt x="331" y="8"/>
                  </a:lnTo>
                  <a:lnTo>
                    <a:pt x="330" y="5"/>
                  </a:lnTo>
                  <a:lnTo>
                    <a:pt x="328" y="3"/>
                  </a:lnTo>
                  <a:lnTo>
                    <a:pt x="326" y="2"/>
                  </a:lnTo>
                  <a:lnTo>
                    <a:pt x="322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8" y="1"/>
                  </a:lnTo>
                  <a:lnTo>
                    <a:pt x="195" y="2"/>
                  </a:lnTo>
                  <a:lnTo>
                    <a:pt x="193" y="3"/>
                  </a:lnTo>
                  <a:lnTo>
                    <a:pt x="192" y="5"/>
                  </a:lnTo>
                  <a:lnTo>
                    <a:pt x="190" y="8"/>
                  </a:lnTo>
                  <a:lnTo>
                    <a:pt x="190" y="10"/>
                  </a:lnTo>
                  <a:lnTo>
                    <a:pt x="189" y="14"/>
                  </a:lnTo>
                  <a:lnTo>
                    <a:pt x="189" y="68"/>
                  </a:lnTo>
                  <a:lnTo>
                    <a:pt x="179" y="71"/>
                  </a:lnTo>
                  <a:lnTo>
                    <a:pt x="169" y="75"/>
                  </a:lnTo>
                  <a:lnTo>
                    <a:pt x="162" y="78"/>
                  </a:lnTo>
                  <a:lnTo>
                    <a:pt x="154" y="82"/>
                  </a:lnTo>
                  <a:lnTo>
                    <a:pt x="141" y="92"/>
                  </a:lnTo>
                  <a:lnTo>
                    <a:pt x="129" y="102"/>
                  </a:lnTo>
                  <a:lnTo>
                    <a:pt x="81" y="74"/>
                  </a:lnTo>
                  <a:lnTo>
                    <a:pt x="75" y="72"/>
                  </a:lnTo>
                  <a:lnTo>
                    <a:pt x="69" y="74"/>
                  </a:lnTo>
                  <a:lnTo>
                    <a:pt x="67" y="74"/>
                  </a:lnTo>
                  <a:lnTo>
                    <a:pt x="65" y="76"/>
                  </a:lnTo>
                  <a:lnTo>
                    <a:pt x="62" y="78"/>
                  </a:lnTo>
                  <a:lnTo>
                    <a:pt x="60" y="80"/>
                  </a:lnTo>
                  <a:lnTo>
                    <a:pt x="3" y="177"/>
                  </a:lnTo>
                  <a:lnTo>
                    <a:pt x="1" y="184"/>
                  </a:lnTo>
                  <a:lnTo>
                    <a:pt x="1" y="189"/>
                  </a:lnTo>
                  <a:lnTo>
                    <a:pt x="3" y="192"/>
                  </a:lnTo>
                  <a:lnTo>
                    <a:pt x="4" y="194"/>
                  </a:lnTo>
                  <a:lnTo>
                    <a:pt x="6" y="197"/>
                  </a:lnTo>
                  <a:lnTo>
                    <a:pt x="9" y="198"/>
                  </a:lnTo>
                  <a:lnTo>
                    <a:pt x="56" y="225"/>
                  </a:lnTo>
                  <a:lnTo>
                    <a:pt x="54" y="241"/>
                  </a:lnTo>
                  <a:lnTo>
                    <a:pt x="53" y="259"/>
                  </a:lnTo>
                  <a:lnTo>
                    <a:pt x="53" y="276"/>
                  </a:lnTo>
                  <a:lnTo>
                    <a:pt x="55" y="292"/>
                  </a:lnTo>
                  <a:lnTo>
                    <a:pt x="8" y="320"/>
                  </a:lnTo>
                  <a:lnTo>
                    <a:pt x="4" y="324"/>
                  </a:lnTo>
                  <a:lnTo>
                    <a:pt x="1" y="328"/>
                  </a:lnTo>
                  <a:lnTo>
                    <a:pt x="0" y="331"/>
                  </a:lnTo>
                  <a:lnTo>
                    <a:pt x="0" y="335"/>
                  </a:lnTo>
                  <a:lnTo>
                    <a:pt x="1" y="338"/>
                  </a:lnTo>
                  <a:lnTo>
                    <a:pt x="3" y="340"/>
                  </a:lnTo>
                  <a:lnTo>
                    <a:pt x="59" y="437"/>
                  </a:lnTo>
                  <a:lnTo>
                    <a:pt x="60" y="439"/>
                  </a:lnTo>
                  <a:lnTo>
                    <a:pt x="62" y="442"/>
                  </a:lnTo>
                  <a:lnTo>
                    <a:pt x="66" y="444"/>
                  </a:lnTo>
                  <a:lnTo>
                    <a:pt x="68" y="445"/>
                  </a:lnTo>
                  <a:lnTo>
                    <a:pt x="71" y="446"/>
                  </a:lnTo>
                  <a:lnTo>
                    <a:pt x="73" y="445"/>
                  </a:lnTo>
                  <a:lnTo>
                    <a:pt x="76" y="445"/>
                  </a:lnTo>
                  <a:lnTo>
                    <a:pt x="80" y="444"/>
                  </a:lnTo>
                  <a:lnTo>
                    <a:pt x="129" y="416"/>
                  </a:lnTo>
                  <a:lnTo>
                    <a:pt x="141" y="427"/>
                  </a:lnTo>
                  <a:lnTo>
                    <a:pt x="154" y="435"/>
                  </a:lnTo>
                  <a:lnTo>
                    <a:pt x="162" y="439"/>
                  </a:lnTo>
                  <a:lnTo>
                    <a:pt x="169" y="444"/>
                  </a:lnTo>
                  <a:lnTo>
                    <a:pt x="179" y="447"/>
                  </a:lnTo>
                  <a:lnTo>
                    <a:pt x="189" y="451"/>
                  </a:lnTo>
                  <a:lnTo>
                    <a:pt x="189" y="491"/>
                  </a:lnTo>
                  <a:lnTo>
                    <a:pt x="190" y="494"/>
                  </a:lnTo>
                  <a:lnTo>
                    <a:pt x="190" y="497"/>
                  </a:lnTo>
                  <a:lnTo>
                    <a:pt x="192" y="499"/>
                  </a:lnTo>
                  <a:lnTo>
                    <a:pt x="193" y="501"/>
                  </a:lnTo>
                  <a:lnTo>
                    <a:pt x="195" y="504"/>
                  </a:lnTo>
                  <a:lnTo>
                    <a:pt x="198" y="505"/>
                  </a:lnTo>
                  <a:lnTo>
                    <a:pt x="200" y="506"/>
                  </a:lnTo>
                  <a:lnTo>
                    <a:pt x="204" y="506"/>
                  </a:lnTo>
                  <a:lnTo>
                    <a:pt x="317" y="506"/>
                  </a:lnTo>
                  <a:lnTo>
                    <a:pt x="320" y="506"/>
                  </a:lnTo>
                  <a:lnTo>
                    <a:pt x="322" y="505"/>
                  </a:lnTo>
                  <a:lnTo>
                    <a:pt x="326" y="504"/>
                  </a:lnTo>
                  <a:lnTo>
                    <a:pt x="328" y="501"/>
                  </a:lnTo>
                  <a:lnTo>
                    <a:pt x="330" y="499"/>
                  </a:lnTo>
                  <a:lnTo>
                    <a:pt x="331" y="497"/>
                  </a:lnTo>
                  <a:lnTo>
                    <a:pt x="332" y="494"/>
                  </a:lnTo>
                  <a:lnTo>
                    <a:pt x="332" y="491"/>
                  </a:lnTo>
                  <a:lnTo>
                    <a:pt x="332" y="448"/>
                  </a:lnTo>
                  <a:lnTo>
                    <a:pt x="348" y="439"/>
                  </a:lnTo>
                  <a:lnTo>
                    <a:pt x="363" y="432"/>
                  </a:lnTo>
                  <a:lnTo>
                    <a:pt x="376" y="424"/>
                  </a:lnTo>
                  <a:lnTo>
                    <a:pt x="387" y="416"/>
                  </a:lnTo>
                  <a:lnTo>
                    <a:pt x="433" y="444"/>
                  </a:lnTo>
                  <a:lnTo>
                    <a:pt x="435" y="445"/>
                  </a:lnTo>
                  <a:lnTo>
                    <a:pt x="438" y="445"/>
                  </a:lnTo>
                  <a:lnTo>
                    <a:pt x="441" y="446"/>
                  </a:lnTo>
                  <a:lnTo>
                    <a:pt x="443" y="445"/>
                  </a:lnTo>
                  <a:lnTo>
                    <a:pt x="447" y="444"/>
                  </a:lnTo>
                  <a:lnTo>
                    <a:pt x="449" y="443"/>
                  </a:lnTo>
                  <a:lnTo>
                    <a:pt x="451" y="440"/>
                  </a:lnTo>
                  <a:lnTo>
                    <a:pt x="453" y="437"/>
                  </a:lnTo>
                  <a:lnTo>
                    <a:pt x="510" y="340"/>
                  </a:lnTo>
                  <a:lnTo>
                    <a:pt x="511" y="338"/>
                  </a:lnTo>
                  <a:lnTo>
                    <a:pt x="512" y="335"/>
                  </a:lnTo>
                  <a:lnTo>
                    <a:pt x="512" y="331"/>
                  </a:lnTo>
                  <a:lnTo>
                    <a:pt x="511" y="328"/>
                  </a:lnTo>
                  <a:lnTo>
                    <a:pt x="510" y="326"/>
                  </a:lnTo>
                  <a:lnTo>
                    <a:pt x="509" y="323"/>
                  </a:lnTo>
                  <a:lnTo>
                    <a:pt x="506" y="321"/>
                  </a:lnTo>
                  <a:lnTo>
                    <a:pt x="504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58">
              <a:extLst>
                <a:ext uri="{FF2B5EF4-FFF2-40B4-BE49-F238E27FC236}">
                  <a16:creationId xmlns:a16="http://schemas.microsoft.com/office/drawing/2014/main" xmlns="" id="{51F64262-4CAE-411C-BA9D-7B6EC8255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0" y="1509713"/>
              <a:ext cx="161925" cy="161925"/>
            </a:xfrm>
            <a:custGeom>
              <a:avLst/>
              <a:gdLst>
                <a:gd name="T0" fmla="*/ 229 w 511"/>
                <a:gd name="T1" fmla="*/ 335 h 509"/>
                <a:gd name="T2" fmla="*/ 198 w 511"/>
                <a:gd name="T3" fmla="*/ 319 h 509"/>
                <a:gd name="T4" fmla="*/ 176 w 511"/>
                <a:gd name="T5" fmla="*/ 292 h 509"/>
                <a:gd name="T6" fmla="*/ 166 w 511"/>
                <a:gd name="T7" fmla="*/ 258 h 509"/>
                <a:gd name="T8" fmla="*/ 169 w 511"/>
                <a:gd name="T9" fmla="*/ 223 h 509"/>
                <a:gd name="T10" fmla="*/ 186 w 511"/>
                <a:gd name="T11" fmla="*/ 191 h 509"/>
                <a:gd name="T12" fmla="*/ 213 w 511"/>
                <a:gd name="T13" fmla="*/ 169 h 509"/>
                <a:gd name="T14" fmla="*/ 246 w 511"/>
                <a:gd name="T15" fmla="*/ 158 h 509"/>
                <a:gd name="T16" fmla="*/ 282 w 511"/>
                <a:gd name="T17" fmla="*/ 163 h 509"/>
                <a:gd name="T18" fmla="*/ 313 w 511"/>
                <a:gd name="T19" fmla="*/ 179 h 509"/>
                <a:gd name="T20" fmla="*/ 335 w 511"/>
                <a:gd name="T21" fmla="*/ 206 h 509"/>
                <a:gd name="T22" fmla="*/ 346 w 511"/>
                <a:gd name="T23" fmla="*/ 240 h 509"/>
                <a:gd name="T24" fmla="*/ 342 w 511"/>
                <a:gd name="T25" fmla="*/ 276 h 509"/>
                <a:gd name="T26" fmla="*/ 325 w 511"/>
                <a:gd name="T27" fmla="*/ 306 h 509"/>
                <a:gd name="T28" fmla="*/ 298 w 511"/>
                <a:gd name="T29" fmla="*/ 328 h 509"/>
                <a:gd name="T30" fmla="*/ 265 w 511"/>
                <a:gd name="T31" fmla="*/ 338 h 509"/>
                <a:gd name="T32" fmla="*/ 511 w 511"/>
                <a:gd name="T33" fmla="*/ 173 h 509"/>
                <a:gd name="T34" fmla="*/ 450 w 511"/>
                <a:gd name="T35" fmla="*/ 67 h 509"/>
                <a:gd name="T36" fmla="*/ 441 w 511"/>
                <a:gd name="T37" fmla="*/ 63 h 509"/>
                <a:gd name="T38" fmla="*/ 386 w 511"/>
                <a:gd name="T39" fmla="*/ 92 h 509"/>
                <a:gd name="T40" fmla="*/ 332 w 511"/>
                <a:gd name="T41" fmla="*/ 59 h 509"/>
                <a:gd name="T42" fmla="*/ 329 w 511"/>
                <a:gd name="T43" fmla="*/ 6 h 509"/>
                <a:gd name="T44" fmla="*/ 320 w 511"/>
                <a:gd name="T45" fmla="*/ 0 h 509"/>
                <a:gd name="T46" fmla="*/ 198 w 511"/>
                <a:gd name="T47" fmla="*/ 1 h 509"/>
                <a:gd name="T48" fmla="*/ 190 w 511"/>
                <a:gd name="T49" fmla="*/ 9 h 509"/>
                <a:gd name="T50" fmla="*/ 179 w 511"/>
                <a:gd name="T51" fmla="*/ 61 h 509"/>
                <a:gd name="T52" fmla="*/ 141 w 511"/>
                <a:gd name="T53" fmla="*/ 81 h 509"/>
                <a:gd name="T54" fmla="*/ 68 w 511"/>
                <a:gd name="T55" fmla="*/ 63 h 509"/>
                <a:gd name="T56" fmla="*/ 60 w 511"/>
                <a:gd name="T57" fmla="*/ 70 h 509"/>
                <a:gd name="T58" fmla="*/ 1 w 511"/>
                <a:gd name="T59" fmla="*/ 177 h 509"/>
                <a:gd name="T60" fmla="*/ 5 w 511"/>
                <a:gd name="T61" fmla="*/ 186 h 509"/>
                <a:gd name="T62" fmla="*/ 52 w 511"/>
                <a:gd name="T63" fmla="*/ 249 h 509"/>
                <a:gd name="T64" fmla="*/ 5 w 511"/>
                <a:gd name="T65" fmla="*/ 311 h 509"/>
                <a:gd name="T66" fmla="*/ 0 w 511"/>
                <a:gd name="T67" fmla="*/ 322 h 509"/>
                <a:gd name="T68" fmla="*/ 59 w 511"/>
                <a:gd name="T69" fmla="*/ 429 h 509"/>
                <a:gd name="T70" fmla="*/ 74 w 511"/>
                <a:gd name="T71" fmla="*/ 435 h 509"/>
                <a:gd name="T72" fmla="*/ 140 w 511"/>
                <a:gd name="T73" fmla="*/ 416 h 509"/>
                <a:gd name="T74" fmla="*/ 179 w 511"/>
                <a:gd name="T75" fmla="*/ 438 h 509"/>
                <a:gd name="T76" fmla="*/ 190 w 511"/>
                <a:gd name="T77" fmla="*/ 500 h 509"/>
                <a:gd name="T78" fmla="*/ 198 w 511"/>
                <a:gd name="T79" fmla="*/ 508 h 509"/>
                <a:gd name="T80" fmla="*/ 320 w 511"/>
                <a:gd name="T81" fmla="*/ 509 h 509"/>
                <a:gd name="T82" fmla="*/ 329 w 511"/>
                <a:gd name="T83" fmla="*/ 503 h 509"/>
                <a:gd name="T84" fmla="*/ 332 w 511"/>
                <a:gd name="T85" fmla="*/ 439 h 509"/>
                <a:gd name="T86" fmla="*/ 387 w 511"/>
                <a:gd name="T87" fmla="*/ 407 h 509"/>
                <a:gd name="T88" fmla="*/ 441 w 511"/>
                <a:gd name="T89" fmla="*/ 435 h 509"/>
                <a:gd name="T90" fmla="*/ 450 w 511"/>
                <a:gd name="T91" fmla="*/ 431 h 509"/>
                <a:gd name="T92" fmla="*/ 511 w 511"/>
                <a:gd name="T93" fmla="*/ 324 h 509"/>
                <a:gd name="T94" fmla="*/ 504 w 511"/>
                <a:gd name="T95" fmla="*/ 309 h 509"/>
                <a:gd name="T96" fmla="*/ 459 w 511"/>
                <a:gd name="T97" fmla="*/ 233 h 509"/>
                <a:gd name="T98" fmla="*/ 508 w 511"/>
                <a:gd name="T99" fmla="*/ 18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1" h="509">
                  <a:moveTo>
                    <a:pt x="256" y="339"/>
                  </a:moveTo>
                  <a:lnTo>
                    <a:pt x="246" y="338"/>
                  </a:lnTo>
                  <a:lnTo>
                    <a:pt x="237" y="337"/>
                  </a:lnTo>
                  <a:lnTo>
                    <a:pt x="229" y="335"/>
                  </a:lnTo>
                  <a:lnTo>
                    <a:pt x="220" y="332"/>
                  </a:lnTo>
                  <a:lnTo>
                    <a:pt x="213" y="328"/>
                  </a:lnTo>
                  <a:lnTo>
                    <a:pt x="205" y="323"/>
                  </a:lnTo>
                  <a:lnTo>
                    <a:pt x="198" y="319"/>
                  </a:lnTo>
                  <a:lnTo>
                    <a:pt x="191" y="312"/>
                  </a:lnTo>
                  <a:lnTo>
                    <a:pt x="186" y="306"/>
                  </a:lnTo>
                  <a:lnTo>
                    <a:pt x="181" y="300"/>
                  </a:lnTo>
                  <a:lnTo>
                    <a:pt x="176" y="292"/>
                  </a:lnTo>
                  <a:lnTo>
                    <a:pt x="172" y="284"/>
                  </a:lnTo>
                  <a:lnTo>
                    <a:pt x="169" y="276"/>
                  </a:lnTo>
                  <a:lnTo>
                    <a:pt x="167" y="267"/>
                  </a:lnTo>
                  <a:lnTo>
                    <a:pt x="166" y="258"/>
                  </a:lnTo>
                  <a:lnTo>
                    <a:pt x="166" y="249"/>
                  </a:lnTo>
                  <a:lnTo>
                    <a:pt x="166" y="240"/>
                  </a:lnTo>
                  <a:lnTo>
                    <a:pt x="167" y="231"/>
                  </a:lnTo>
                  <a:lnTo>
                    <a:pt x="169" y="223"/>
                  </a:lnTo>
                  <a:lnTo>
                    <a:pt x="172" y="214"/>
                  </a:lnTo>
                  <a:lnTo>
                    <a:pt x="176" y="206"/>
                  </a:lnTo>
                  <a:lnTo>
                    <a:pt x="181" y="199"/>
                  </a:lnTo>
                  <a:lnTo>
                    <a:pt x="186" y="191"/>
                  </a:lnTo>
                  <a:lnTo>
                    <a:pt x="191" y="185"/>
                  </a:lnTo>
                  <a:lnTo>
                    <a:pt x="198" y="179"/>
                  </a:lnTo>
                  <a:lnTo>
                    <a:pt x="205" y="173"/>
                  </a:lnTo>
                  <a:lnTo>
                    <a:pt x="213" y="169"/>
                  </a:lnTo>
                  <a:lnTo>
                    <a:pt x="220" y="165"/>
                  </a:lnTo>
                  <a:lnTo>
                    <a:pt x="229" y="163"/>
                  </a:lnTo>
                  <a:lnTo>
                    <a:pt x="237" y="159"/>
                  </a:lnTo>
                  <a:lnTo>
                    <a:pt x="246" y="158"/>
                  </a:lnTo>
                  <a:lnTo>
                    <a:pt x="256" y="158"/>
                  </a:lnTo>
                  <a:lnTo>
                    <a:pt x="265" y="158"/>
                  </a:lnTo>
                  <a:lnTo>
                    <a:pt x="274" y="159"/>
                  </a:lnTo>
                  <a:lnTo>
                    <a:pt x="282" y="163"/>
                  </a:lnTo>
                  <a:lnTo>
                    <a:pt x="291" y="165"/>
                  </a:lnTo>
                  <a:lnTo>
                    <a:pt x="298" y="169"/>
                  </a:lnTo>
                  <a:lnTo>
                    <a:pt x="306" y="173"/>
                  </a:lnTo>
                  <a:lnTo>
                    <a:pt x="313" y="179"/>
                  </a:lnTo>
                  <a:lnTo>
                    <a:pt x="320" y="185"/>
                  </a:lnTo>
                  <a:lnTo>
                    <a:pt x="325" y="191"/>
                  </a:lnTo>
                  <a:lnTo>
                    <a:pt x="331" y="199"/>
                  </a:lnTo>
                  <a:lnTo>
                    <a:pt x="335" y="206"/>
                  </a:lnTo>
                  <a:lnTo>
                    <a:pt x="339" y="214"/>
                  </a:lnTo>
                  <a:lnTo>
                    <a:pt x="342" y="223"/>
                  </a:lnTo>
                  <a:lnTo>
                    <a:pt x="344" y="231"/>
                  </a:lnTo>
                  <a:lnTo>
                    <a:pt x="346" y="240"/>
                  </a:lnTo>
                  <a:lnTo>
                    <a:pt x="347" y="249"/>
                  </a:lnTo>
                  <a:lnTo>
                    <a:pt x="346" y="258"/>
                  </a:lnTo>
                  <a:lnTo>
                    <a:pt x="344" y="267"/>
                  </a:lnTo>
                  <a:lnTo>
                    <a:pt x="342" y="276"/>
                  </a:lnTo>
                  <a:lnTo>
                    <a:pt x="339" y="284"/>
                  </a:lnTo>
                  <a:lnTo>
                    <a:pt x="335" y="292"/>
                  </a:lnTo>
                  <a:lnTo>
                    <a:pt x="331" y="300"/>
                  </a:lnTo>
                  <a:lnTo>
                    <a:pt x="325" y="306"/>
                  </a:lnTo>
                  <a:lnTo>
                    <a:pt x="320" y="312"/>
                  </a:lnTo>
                  <a:lnTo>
                    <a:pt x="313" y="319"/>
                  </a:lnTo>
                  <a:lnTo>
                    <a:pt x="306" y="323"/>
                  </a:lnTo>
                  <a:lnTo>
                    <a:pt x="298" y="328"/>
                  </a:lnTo>
                  <a:lnTo>
                    <a:pt x="291" y="332"/>
                  </a:lnTo>
                  <a:lnTo>
                    <a:pt x="282" y="335"/>
                  </a:lnTo>
                  <a:lnTo>
                    <a:pt x="274" y="337"/>
                  </a:lnTo>
                  <a:lnTo>
                    <a:pt x="265" y="338"/>
                  </a:lnTo>
                  <a:lnTo>
                    <a:pt x="256" y="339"/>
                  </a:lnTo>
                  <a:close/>
                  <a:moveTo>
                    <a:pt x="510" y="179"/>
                  </a:moveTo>
                  <a:lnTo>
                    <a:pt x="511" y="177"/>
                  </a:lnTo>
                  <a:lnTo>
                    <a:pt x="511" y="173"/>
                  </a:lnTo>
                  <a:lnTo>
                    <a:pt x="510" y="171"/>
                  </a:lnTo>
                  <a:lnTo>
                    <a:pt x="509" y="168"/>
                  </a:lnTo>
                  <a:lnTo>
                    <a:pt x="453" y="70"/>
                  </a:lnTo>
                  <a:lnTo>
                    <a:pt x="450" y="67"/>
                  </a:lnTo>
                  <a:lnTo>
                    <a:pt x="448" y="65"/>
                  </a:lnTo>
                  <a:lnTo>
                    <a:pt x="446" y="64"/>
                  </a:lnTo>
                  <a:lnTo>
                    <a:pt x="443" y="64"/>
                  </a:lnTo>
                  <a:lnTo>
                    <a:pt x="441" y="63"/>
                  </a:lnTo>
                  <a:lnTo>
                    <a:pt x="438" y="63"/>
                  </a:lnTo>
                  <a:lnTo>
                    <a:pt x="434" y="63"/>
                  </a:lnTo>
                  <a:lnTo>
                    <a:pt x="432" y="65"/>
                  </a:lnTo>
                  <a:lnTo>
                    <a:pt x="386" y="92"/>
                  </a:lnTo>
                  <a:lnTo>
                    <a:pt x="375" y="83"/>
                  </a:lnTo>
                  <a:lnTo>
                    <a:pt x="363" y="75"/>
                  </a:lnTo>
                  <a:lnTo>
                    <a:pt x="348" y="67"/>
                  </a:lnTo>
                  <a:lnTo>
                    <a:pt x="332" y="59"/>
                  </a:lnTo>
                  <a:lnTo>
                    <a:pt x="332" y="14"/>
                  </a:lnTo>
                  <a:lnTo>
                    <a:pt x="332" y="12"/>
                  </a:lnTo>
                  <a:lnTo>
                    <a:pt x="331" y="9"/>
                  </a:lnTo>
                  <a:lnTo>
                    <a:pt x="329" y="6"/>
                  </a:lnTo>
                  <a:lnTo>
                    <a:pt x="327" y="4"/>
                  </a:lnTo>
                  <a:lnTo>
                    <a:pt x="325" y="2"/>
                  </a:lnTo>
                  <a:lnTo>
                    <a:pt x="323" y="1"/>
                  </a:lnTo>
                  <a:lnTo>
                    <a:pt x="320" y="0"/>
                  </a:lnTo>
                  <a:lnTo>
                    <a:pt x="317" y="0"/>
                  </a:lnTo>
                  <a:lnTo>
                    <a:pt x="203" y="0"/>
                  </a:lnTo>
                  <a:lnTo>
                    <a:pt x="201" y="0"/>
                  </a:lnTo>
                  <a:lnTo>
                    <a:pt x="198" y="1"/>
                  </a:lnTo>
                  <a:lnTo>
                    <a:pt x="196" y="2"/>
                  </a:lnTo>
                  <a:lnTo>
                    <a:pt x="194" y="4"/>
                  </a:lnTo>
                  <a:lnTo>
                    <a:pt x="191" y="6"/>
                  </a:lnTo>
                  <a:lnTo>
                    <a:pt x="190" y="9"/>
                  </a:lnTo>
                  <a:lnTo>
                    <a:pt x="189" y="12"/>
                  </a:lnTo>
                  <a:lnTo>
                    <a:pt x="188" y="14"/>
                  </a:lnTo>
                  <a:lnTo>
                    <a:pt x="188" y="58"/>
                  </a:lnTo>
                  <a:lnTo>
                    <a:pt x="179" y="61"/>
                  </a:lnTo>
                  <a:lnTo>
                    <a:pt x="170" y="64"/>
                  </a:lnTo>
                  <a:lnTo>
                    <a:pt x="161" y="68"/>
                  </a:lnTo>
                  <a:lnTo>
                    <a:pt x="154" y="72"/>
                  </a:lnTo>
                  <a:lnTo>
                    <a:pt x="141" y="81"/>
                  </a:lnTo>
                  <a:lnTo>
                    <a:pt x="128" y="92"/>
                  </a:lnTo>
                  <a:lnTo>
                    <a:pt x="80" y="64"/>
                  </a:lnTo>
                  <a:lnTo>
                    <a:pt x="75" y="62"/>
                  </a:lnTo>
                  <a:lnTo>
                    <a:pt x="68" y="63"/>
                  </a:lnTo>
                  <a:lnTo>
                    <a:pt x="66" y="64"/>
                  </a:lnTo>
                  <a:lnTo>
                    <a:pt x="64" y="65"/>
                  </a:lnTo>
                  <a:lnTo>
                    <a:pt x="62" y="67"/>
                  </a:lnTo>
                  <a:lnTo>
                    <a:pt x="60" y="70"/>
                  </a:lnTo>
                  <a:lnTo>
                    <a:pt x="3" y="168"/>
                  </a:lnTo>
                  <a:lnTo>
                    <a:pt x="2" y="171"/>
                  </a:lnTo>
                  <a:lnTo>
                    <a:pt x="1" y="173"/>
                  </a:lnTo>
                  <a:lnTo>
                    <a:pt x="1" y="177"/>
                  </a:lnTo>
                  <a:lnTo>
                    <a:pt x="1" y="179"/>
                  </a:lnTo>
                  <a:lnTo>
                    <a:pt x="2" y="182"/>
                  </a:lnTo>
                  <a:lnTo>
                    <a:pt x="4" y="184"/>
                  </a:lnTo>
                  <a:lnTo>
                    <a:pt x="5" y="186"/>
                  </a:lnTo>
                  <a:lnTo>
                    <a:pt x="8" y="188"/>
                  </a:lnTo>
                  <a:lnTo>
                    <a:pt x="56" y="216"/>
                  </a:lnTo>
                  <a:lnTo>
                    <a:pt x="53" y="233"/>
                  </a:lnTo>
                  <a:lnTo>
                    <a:pt x="52" y="249"/>
                  </a:lnTo>
                  <a:lnTo>
                    <a:pt x="53" y="265"/>
                  </a:lnTo>
                  <a:lnTo>
                    <a:pt x="56" y="282"/>
                  </a:lnTo>
                  <a:lnTo>
                    <a:pt x="7" y="309"/>
                  </a:lnTo>
                  <a:lnTo>
                    <a:pt x="5" y="311"/>
                  </a:lnTo>
                  <a:lnTo>
                    <a:pt x="3" y="313"/>
                  </a:lnTo>
                  <a:lnTo>
                    <a:pt x="2" y="317"/>
                  </a:lnTo>
                  <a:lnTo>
                    <a:pt x="1" y="320"/>
                  </a:lnTo>
                  <a:lnTo>
                    <a:pt x="0" y="322"/>
                  </a:lnTo>
                  <a:lnTo>
                    <a:pt x="0" y="324"/>
                  </a:lnTo>
                  <a:lnTo>
                    <a:pt x="1" y="327"/>
                  </a:lnTo>
                  <a:lnTo>
                    <a:pt x="2" y="330"/>
                  </a:lnTo>
                  <a:lnTo>
                    <a:pt x="59" y="429"/>
                  </a:lnTo>
                  <a:lnTo>
                    <a:pt x="63" y="432"/>
                  </a:lnTo>
                  <a:lnTo>
                    <a:pt x="67" y="434"/>
                  </a:lnTo>
                  <a:lnTo>
                    <a:pt x="71" y="435"/>
                  </a:lnTo>
                  <a:lnTo>
                    <a:pt x="74" y="435"/>
                  </a:lnTo>
                  <a:lnTo>
                    <a:pt x="76" y="434"/>
                  </a:lnTo>
                  <a:lnTo>
                    <a:pt x="79" y="433"/>
                  </a:lnTo>
                  <a:lnTo>
                    <a:pt x="128" y="407"/>
                  </a:lnTo>
                  <a:lnTo>
                    <a:pt x="140" y="416"/>
                  </a:lnTo>
                  <a:lnTo>
                    <a:pt x="154" y="426"/>
                  </a:lnTo>
                  <a:lnTo>
                    <a:pt x="161" y="430"/>
                  </a:lnTo>
                  <a:lnTo>
                    <a:pt x="169" y="434"/>
                  </a:lnTo>
                  <a:lnTo>
                    <a:pt x="179" y="438"/>
                  </a:lnTo>
                  <a:lnTo>
                    <a:pt x="188" y="441"/>
                  </a:lnTo>
                  <a:lnTo>
                    <a:pt x="188" y="494"/>
                  </a:lnTo>
                  <a:lnTo>
                    <a:pt x="189" y="497"/>
                  </a:lnTo>
                  <a:lnTo>
                    <a:pt x="190" y="500"/>
                  </a:lnTo>
                  <a:lnTo>
                    <a:pt x="191" y="503"/>
                  </a:lnTo>
                  <a:lnTo>
                    <a:pt x="194" y="505"/>
                  </a:lnTo>
                  <a:lnTo>
                    <a:pt x="196" y="507"/>
                  </a:lnTo>
                  <a:lnTo>
                    <a:pt x="198" y="508"/>
                  </a:lnTo>
                  <a:lnTo>
                    <a:pt x="201" y="509"/>
                  </a:lnTo>
                  <a:lnTo>
                    <a:pt x="203" y="509"/>
                  </a:lnTo>
                  <a:lnTo>
                    <a:pt x="317" y="509"/>
                  </a:lnTo>
                  <a:lnTo>
                    <a:pt x="320" y="509"/>
                  </a:lnTo>
                  <a:lnTo>
                    <a:pt x="323" y="508"/>
                  </a:lnTo>
                  <a:lnTo>
                    <a:pt x="325" y="507"/>
                  </a:lnTo>
                  <a:lnTo>
                    <a:pt x="327" y="505"/>
                  </a:lnTo>
                  <a:lnTo>
                    <a:pt x="329" y="503"/>
                  </a:lnTo>
                  <a:lnTo>
                    <a:pt x="331" y="500"/>
                  </a:lnTo>
                  <a:lnTo>
                    <a:pt x="332" y="497"/>
                  </a:lnTo>
                  <a:lnTo>
                    <a:pt x="332" y="494"/>
                  </a:lnTo>
                  <a:lnTo>
                    <a:pt x="332" y="439"/>
                  </a:lnTo>
                  <a:lnTo>
                    <a:pt x="348" y="431"/>
                  </a:lnTo>
                  <a:lnTo>
                    <a:pt x="363" y="423"/>
                  </a:lnTo>
                  <a:lnTo>
                    <a:pt x="375" y="414"/>
                  </a:lnTo>
                  <a:lnTo>
                    <a:pt x="387" y="407"/>
                  </a:lnTo>
                  <a:lnTo>
                    <a:pt x="432" y="433"/>
                  </a:lnTo>
                  <a:lnTo>
                    <a:pt x="434" y="434"/>
                  </a:lnTo>
                  <a:lnTo>
                    <a:pt x="438" y="435"/>
                  </a:lnTo>
                  <a:lnTo>
                    <a:pt x="441" y="435"/>
                  </a:lnTo>
                  <a:lnTo>
                    <a:pt x="443" y="434"/>
                  </a:lnTo>
                  <a:lnTo>
                    <a:pt x="446" y="434"/>
                  </a:lnTo>
                  <a:lnTo>
                    <a:pt x="448" y="432"/>
                  </a:lnTo>
                  <a:lnTo>
                    <a:pt x="450" y="431"/>
                  </a:lnTo>
                  <a:lnTo>
                    <a:pt x="453" y="429"/>
                  </a:lnTo>
                  <a:lnTo>
                    <a:pt x="509" y="330"/>
                  </a:lnTo>
                  <a:lnTo>
                    <a:pt x="510" y="327"/>
                  </a:lnTo>
                  <a:lnTo>
                    <a:pt x="511" y="324"/>
                  </a:lnTo>
                  <a:lnTo>
                    <a:pt x="511" y="322"/>
                  </a:lnTo>
                  <a:lnTo>
                    <a:pt x="510" y="320"/>
                  </a:lnTo>
                  <a:lnTo>
                    <a:pt x="508" y="313"/>
                  </a:lnTo>
                  <a:lnTo>
                    <a:pt x="504" y="309"/>
                  </a:lnTo>
                  <a:lnTo>
                    <a:pt x="457" y="282"/>
                  </a:lnTo>
                  <a:lnTo>
                    <a:pt x="459" y="265"/>
                  </a:lnTo>
                  <a:lnTo>
                    <a:pt x="459" y="249"/>
                  </a:lnTo>
                  <a:lnTo>
                    <a:pt x="459" y="233"/>
                  </a:lnTo>
                  <a:lnTo>
                    <a:pt x="457" y="216"/>
                  </a:lnTo>
                  <a:lnTo>
                    <a:pt x="504" y="188"/>
                  </a:lnTo>
                  <a:lnTo>
                    <a:pt x="506" y="186"/>
                  </a:lnTo>
                  <a:lnTo>
                    <a:pt x="508" y="184"/>
                  </a:lnTo>
                  <a:lnTo>
                    <a:pt x="509" y="182"/>
                  </a:lnTo>
                  <a:lnTo>
                    <a:pt x="510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1" name="Group 60" descr="This image is an icon coins and paper money. ">
            <a:extLst>
              <a:ext uri="{FF2B5EF4-FFF2-40B4-BE49-F238E27FC236}">
                <a16:creationId xmlns:a16="http://schemas.microsoft.com/office/drawing/2014/main" xmlns="" id="{6D205CE3-4876-4539-B106-24A988A06D0B}"/>
              </a:ext>
            </a:extLst>
          </p:cNvPr>
          <p:cNvGrpSpPr/>
          <p:nvPr/>
        </p:nvGrpSpPr>
        <p:grpSpPr>
          <a:xfrm>
            <a:off x="4595945" y="5102696"/>
            <a:ext cx="275209" cy="276737"/>
            <a:chOff x="3746500" y="1344613"/>
            <a:chExt cx="285750" cy="287338"/>
          </a:xfrm>
          <a:solidFill>
            <a:schemeClr val="bg1"/>
          </a:solidFill>
          <a:effectLst/>
        </p:grpSpPr>
        <p:sp>
          <p:nvSpPr>
            <p:cNvPr id="62" name="Freeform 497">
              <a:extLst>
                <a:ext uri="{FF2B5EF4-FFF2-40B4-BE49-F238E27FC236}">
                  <a16:creationId xmlns:a16="http://schemas.microsoft.com/office/drawing/2014/main" xmlns="" id="{11C8E758-EBBC-4356-8771-1364C410B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3" name="Freeform 498">
              <a:extLst>
                <a:ext uri="{FF2B5EF4-FFF2-40B4-BE49-F238E27FC236}">
                  <a16:creationId xmlns:a16="http://schemas.microsoft.com/office/drawing/2014/main" xmlns="" id="{E116885A-F6E8-44C4-BD85-ADCD0E8ADF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499">
              <a:extLst>
                <a:ext uri="{FF2B5EF4-FFF2-40B4-BE49-F238E27FC236}">
                  <a16:creationId xmlns:a16="http://schemas.microsoft.com/office/drawing/2014/main" xmlns="" id="{BF723C2A-68AB-402A-BD7B-74F250598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5" name="Freeform 500">
              <a:extLst>
                <a:ext uri="{FF2B5EF4-FFF2-40B4-BE49-F238E27FC236}">
                  <a16:creationId xmlns:a16="http://schemas.microsoft.com/office/drawing/2014/main" xmlns="" id="{8CCE3DC2-BC96-4CB2-BA52-FB839C44E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501">
              <a:extLst>
                <a:ext uri="{FF2B5EF4-FFF2-40B4-BE49-F238E27FC236}">
                  <a16:creationId xmlns:a16="http://schemas.microsoft.com/office/drawing/2014/main" xmlns="" id="{45F53EB3-4D70-48ED-B816-5993B8842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502">
              <a:extLst>
                <a:ext uri="{FF2B5EF4-FFF2-40B4-BE49-F238E27FC236}">
                  <a16:creationId xmlns:a16="http://schemas.microsoft.com/office/drawing/2014/main" xmlns="" id="{40645D42-F2CB-4C6A-B678-6C2669FF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503">
              <a:extLst>
                <a:ext uri="{FF2B5EF4-FFF2-40B4-BE49-F238E27FC236}">
                  <a16:creationId xmlns:a16="http://schemas.microsoft.com/office/drawing/2014/main" xmlns="" id="{64966824-90E7-4B8A-865E-6DCE71404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504">
              <a:extLst>
                <a:ext uri="{FF2B5EF4-FFF2-40B4-BE49-F238E27FC236}">
                  <a16:creationId xmlns:a16="http://schemas.microsoft.com/office/drawing/2014/main" xmlns="" id="{80ED3752-E23E-4EA7-A6B8-F8609DBFD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24">
            <a:extLst>
              <a:ext uri="{FF2B5EF4-FFF2-40B4-BE49-F238E27FC236}">
                <a16:creationId xmlns:a16="http://schemas.microsoft.com/office/drawing/2014/main" xmlns="" id="{319DCEB5-50BF-435D-881D-068528A55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EditPoints="1"/>
          </p:cNvSpPr>
          <p:nvPr/>
        </p:nvSpPr>
        <p:spPr bwMode="auto">
          <a:xfrm>
            <a:off x="5333469" y="3215230"/>
            <a:ext cx="1547283" cy="1550301"/>
          </a:xfrm>
          <a:custGeom>
            <a:avLst/>
            <a:gdLst>
              <a:gd name="T0" fmla="*/ 435 w 727"/>
              <a:gd name="T1" fmla="*/ 722 h 728"/>
              <a:gd name="T2" fmla="*/ 479 w 727"/>
              <a:gd name="T3" fmla="*/ 646 h 728"/>
              <a:gd name="T4" fmla="*/ 565 w 727"/>
              <a:gd name="T5" fmla="*/ 668 h 728"/>
              <a:gd name="T6" fmla="*/ 577 w 727"/>
              <a:gd name="T7" fmla="*/ 582 h 728"/>
              <a:gd name="T8" fmla="*/ 668 w 727"/>
              <a:gd name="T9" fmla="*/ 567 h 728"/>
              <a:gd name="T10" fmla="*/ 645 w 727"/>
              <a:gd name="T11" fmla="*/ 481 h 728"/>
              <a:gd name="T12" fmla="*/ 721 w 727"/>
              <a:gd name="T13" fmla="*/ 437 h 728"/>
              <a:gd name="T14" fmla="*/ 668 w 727"/>
              <a:gd name="T15" fmla="*/ 367 h 728"/>
              <a:gd name="T16" fmla="*/ 721 w 727"/>
              <a:gd name="T17" fmla="*/ 293 h 728"/>
              <a:gd name="T18" fmla="*/ 645 w 727"/>
              <a:gd name="T19" fmla="*/ 248 h 728"/>
              <a:gd name="T20" fmla="*/ 668 w 727"/>
              <a:gd name="T21" fmla="*/ 163 h 728"/>
              <a:gd name="T22" fmla="*/ 581 w 727"/>
              <a:gd name="T23" fmla="*/ 151 h 728"/>
              <a:gd name="T24" fmla="*/ 566 w 727"/>
              <a:gd name="T25" fmla="*/ 60 h 728"/>
              <a:gd name="T26" fmla="*/ 481 w 727"/>
              <a:gd name="T27" fmla="*/ 83 h 728"/>
              <a:gd name="T28" fmla="*/ 436 w 727"/>
              <a:gd name="T29" fmla="*/ 7 h 728"/>
              <a:gd name="T30" fmla="*/ 366 w 727"/>
              <a:gd name="T31" fmla="*/ 59 h 728"/>
              <a:gd name="T32" fmla="*/ 292 w 727"/>
              <a:gd name="T33" fmla="*/ 7 h 728"/>
              <a:gd name="T34" fmla="*/ 247 w 727"/>
              <a:gd name="T35" fmla="*/ 82 h 728"/>
              <a:gd name="T36" fmla="*/ 162 w 727"/>
              <a:gd name="T37" fmla="*/ 60 h 728"/>
              <a:gd name="T38" fmla="*/ 150 w 727"/>
              <a:gd name="T39" fmla="*/ 147 h 728"/>
              <a:gd name="T40" fmla="*/ 59 w 727"/>
              <a:gd name="T41" fmla="*/ 162 h 728"/>
              <a:gd name="T42" fmla="*/ 82 w 727"/>
              <a:gd name="T43" fmla="*/ 247 h 728"/>
              <a:gd name="T44" fmla="*/ 6 w 727"/>
              <a:gd name="T45" fmla="*/ 291 h 728"/>
              <a:gd name="T46" fmla="*/ 59 w 727"/>
              <a:gd name="T47" fmla="*/ 361 h 728"/>
              <a:gd name="T48" fmla="*/ 6 w 727"/>
              <a:gd name="T49" fmla="*/ 436 h 728"/>
              <a:gd name="T50" fmla="*/ 82 w 727"/>
              <a:gd name="T51" fmla="*/ 480 h 728"/>
              <a:gd name="T52" fmla="*/ 59 w 727"/>
              <a:gd name="T53" fmla="*/ 565 h 728"/>
              <a:gd name="T54" fmla="*/ 146 w 727"/>
              <a:gd name="T55" fmla="*/ 578 h 728"/>
              <a:gd name="T56" fmla="*/ 161 w 727"/>
              <a:gd name="T57" fmla="*/ 668 h 728"/>
              <a:gd name="T58" fmla="*/ 246 w 727"/>
              <a:gd name="T59" fmla="*/ 645 h 728"/>
              <a:gd name="T60" fmla="*/ 290 w 727"/>
              <a:gd name="T61" fmla="*/ 721 h 728"/>
              <a:gd name="T62" fmla="*/ 361 w 727"/>
              <a:gd name="T63" fmla="*/ 669 h 728"/>
              <a:gd name="T64" fmla="*/ 246 w 727"/>
              <a:gd name="T65" fmla="*/ 567 h 728"/>
              <a:gd name="T66" fmla="*/ 481 w 727"/>
              <a:gd name="T67" fmla="*/ 161 h 728"/>
              <a:gd name="T68" fmla="*/ 246 w 727"/>
              <a:gd name="T69" fmla="*/ 567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8">
                <a:moveTo>
                  <a:pt x="404" y="666"/>
                </a:moveTo>
                <a:cubicBezTo>
                  <a:pt x="435" y="722"/>
                  <a:pt x="435" y="722"/>
                  <a:pt x="435" y="722"/>
                </a:cubicBezTo>
                <a:cubicBezTo>
                  <a:pt x="480" y="710"/>
                  <a:pt x="480" y="710"/>
                  <a:pt x="480" y="710"/>
                </a:cubicBezTo>
                <a:cubicBezTo>
                  <a:pt x="479" y="646"/>
                  <a:pt x="479" y="646"/>
                  <a:pt x="479" y="646"/>
                </a:cubicBezTo>
                <a:cubicBezTo>
                  <a:pt x="491" y="641"/>
                  <a:pt x="503" y="635"/>
                  <a:pt x="514" y="629"/>
                </a:cubicBezTo>
                <a:cubicBezTo>
                  <a:pt x="565" y="668"/>
                  <a:pt x="565" y="668"/>
                  <a:pt x="565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2"/>
                  <a:pt x="577" y="582"/>
                  <a:pt x="577" y="582"/>
                </a:cubicBezTo>
                <a:cubicBezTo>
                  <a:pt x="587" y="572"/>
                  <a:pt x="597" y="561"/>
                  <a:pt x="605" y="549"/>
                </a:cubicBezTo>
                <a:cubicBezTo>
                  <a:pt x="668" y="567"/>
                  <a:pt x="668" y="567"/>
                  <a:pt x="668" y="567"/>
                </a:cubicBezTo>
                <a:cubicBezTo>
                  <a:pt x="691" y="527"/>
                  <a:pt x="691" y="527"/>
                  <a:pt x="691" y="527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9"/>
                  <a:pt x="654" y="457"/>
                  <a:pt x="657" y="445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7" y="391"/>
                  <a:pt x="727" y="391"/>
                  <a:pt x="727" y="391"/>
                </a:cubicBezTo>
                <a:cubicBezTo>
                  <a:pt x="668" y="367"/>
                  <a:pt x="668" y="367"/>
                  <a:pt x="668" y="367"/>
                </a:cubicBezTo>
                <a:cubicBezTo>
                  <a:pt x="668" y="352"/>
                  <a:pt x="667" y="338"/>
                  <a:pt x="666" y="324"/>
                </a:cubicBezTo>
                <a:cubicBezTo>
                  <a:pt x="721" y="293"/>
                  <a:pt x="721" y="293"/>
                  <a:pt x="721" y="293"/>
                </a:cubicBezTo>
                <a:cubicBezTo>
                  <a:pt x="709" y="248"/>
                  <a:pt x="709" y="248"/>
                  <a:pt x="709" y="248"/>
                </a:cubicBezTo>
                <a:cubicBezTo>
                  <a:pt x="645" y="248"/>
                  <a:pt x="645" y="248"/>
                  <a:pt x="645" y="248"/>
                </a:cubicBezTo>
                <a:cubicBezTo>
                  <a:pt x="640" y="236"/>
                  <a:pt x="635" y="224"/>
                  <a:pt x="628" y="213"/>
                </a:cubicBezTo>
                <a:cubicBezTo>
                  <a:pt x="668" y="163"/>
                  <a:pt x="668" y="163"/>
                  <a:pt x="668" y="163"/>
                </a:cubicBezTo>
                <a:cubicBezTo>
                  <a:pt x="640" y="126"/>
                  <a:pt x="640" y="126"/>
                  <a:pt x="640" y="126"/>
                </a:cubicBezTo>
                <a:cubicBezTo>
                  <a:pt x="581" y="151"/>
                  <a:pt x="581" y="151"/>
                  <a:pt x="581" y="151"/>
                </a:cubicBezTo>
                <a:cubicBezTo>
                  <a:pt x="571" y="140"/>
                  <a:pt x="560" y="131"/>
                  <a:pt x="549" y="122"/>
                </a:cubicBezTo>
                <a:cubicBezTo>
                  <a:pt x="566" y="60"/>
                  <a:pt x="566" y="60"/>
                  <a:pt x="566" y="60"/>
                </a:cubicBezTo>
                <a:cubicBezTo>
                  <a:pt x="526" y="37"/>
                  <a:pt x="526" y="37"/>
                  <a:pt x="526" y="37"/>
                </a:cubicBezTo>
                <a:cubicBezTo>
                  <a:pt x="481" y="83"/>
                  <a:pt x="481" y="83"/>
                  <a:pt x="481" y="83"/>
                </a:cubicBezTo>
                <a:cubicBezTo>
                  <a:pt x="469" y="78"/>
                  <a:pt x="456" y="74"/>
                  <a:pt x="444" y="70"/>
                </a:cubicBezTo>
                <a:cubicBezTo>
                  <a:pt x="436" y="7"/>
                  <a:pt x="436" y="7"/>
                  <a:pt x="436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9"/>
                  <a:pt x="366" y="59"/>
                  <a:pt x="366" y="59"/>
                </a:cubicBezTo>
                <a:cubicBezTo>
                  <a:pt x="352" y="59"/>
                  <a:pt x="338" y="60"/>
                  <a:pt x="323" y="62"/>
                </a:cubicBezTo>
                <a:cubicBezTo>
                  <a:pt x="292" y="7"/>
                  <a:pt x="292" y="7"/>
                  <a:pt x="292" y="7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2"/>
                  <a:pt x="247" y="82"/>
                  <a:pt x="247" y="82"/>
                </a:cubicBezTo>
                <a:cubicBezTo>
                  <a:pt x="236" y="87"/>
                  <a:pt x="224" y="93"/>
                  <a:pt x="212" y="99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40" y="157"/>
                  <a:pt x="130" y="167"/>
                  <a:pt x="121" y="179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36" y="202"/>
                  <a:pt x="36" y="202"/>
                  <a:pt x="36" y="202"/>
                </a:cubicBezTo>
                <a:cubicBezTo>
                  <a:pt x="82" y="247"/>
                  <a:pt x="82" y="247"/>
                  <a:pt x="82" y="247"/>
                </a:cubicBezTo>
                <a:cubicBezTo>
                  <a:pt x="77" y="259"/>
                  <a:pt x="73" y="271"/>
                  <a:pt x="69" y="284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6"/>
                  <a:pt x="59" y="390"/>
                  <a:pt x="61" y="404"/>
                </a:cubicBezTo>
                <a:cubicBezTo>
                  <a:pt x="6" y="436"/>
                  <a:pt x="6" y="436"/>
                  <a:pt x="6" y="436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82" y="480"/>
                  <a:pt x="82" y="480"/>
                  <a:pt x="82" y="480"/>
                </a:cubicBezTo>
                <a:cubicBezTo>
                  <a:pt x="87" y="492"/>
                  <a:pt x="92" y="504"/>
                  <a:pt x="99" y="515"/>
                </a:cubicBezTo>
                <a:cubicBezTo>
                  <a:pt x="59" y="565"/>
                  <a:pt x="59" y="565"/>
                  <a:pt x="59" y="565"/>
                </a:cubicBezTo>
                <a:cubicBezTo>
                  <a:pt x="87" y="602"/>
                  <a:pt x="87" y="602"/>
                  <a:pt x="87" y="602"/>
                </a:cubicBezTo>
                <a:cubicBezTo>
                  <a:pt x="146" y="578"/>
                  <a:pt x="146" y="578"/>
                  <a:pt x="146" y="578"/>
                </a:cubicBezTo>
                <a:cubicBezTo>
                  <a:pt x="156" y="588"/>
                  <a:pt x="167" y="597"/>
                  <a:pt x="178" y="606"/>
                </a:cubicBezTo>
                <a:cubicBezTo>
                  <a:pt x="161" y="668"/>
                  <a:pt x="161" y="668"/>
                  <a:pt x="161" y="668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5"/>
                  <a:pt x="283" y="658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8"/>
                  <a:pt x="336" y="728"/>
                  <a:pt x="336" y="728"/>
                </a:cubicBezTo>
                <a:cubicBezTo>
                  <a:pt x="361" y="669"/>
                  <a:pt x="361" y="669"/>
                  <a:pt x="361" y="669"/>
                </a:cubicBezTo>
                <a:cubicBezTo>
                  <a:pt x="375" y="669"/>
                  <a:pt x="389" y="668"/>
                  <a:pt x="404" y="666"/>
                </a:cubicBezTo>
                <a:close/>
                <a:moveTo>
                  <a:pt x="246" y="567"/>
                </a:moveTo>
                <a:cubicBezTo>
                  <a:pt x="134" y="502"/>
                  <a:pt x="96" y="359"/>
                  <a:pt x="161" y="247"/>
                </a:cubicBezTo>
                <a:cubicBezTo>
                  <a:pt x="225" y="135"/>
                  <a:pt x="369" y="96"/>
                  <a:pt x="481" y="161"/>
                </a:cubicBezTo>
                <a:cubicBezTo>
                  <a:pt x="593" y="226"/>
                  <a:pt x="631" y="369"/>
                  <a:pt x="566" y="481"/>
                </a:cubicBezTo>
                <a:cubicBezTo>
                  <a:pt x="502" y="594"/>
                  <a:pt x="358" y="632"/>
                  <a:pt x="246" y="56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8" name="Picture 4" descr="Image result for load balancer symbol white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66" y="2558637"/>
            <a:ext cx="375156" cy="3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6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4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7B673A-2EA8-45A9-8370-030ED146F07A}"/>
              </a:ext>
            </a:extLst>
          </p:cNvPr>
          <p:cNvSpPr txBox="1"/>
          <p:nvPr/>
        </p:nvSpPr>
        <p:spPr>
          <a:xfrm>
            <a:off x="746449" y="391885"/>
            <a:ext cx="4329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Tools/Technology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37C9ECE-85C0-4139-8596-72B53B4DDAC5}"/>
              </a:ext>
            </a:extLst>
          </p:cNvPr>
          <p:cNvSpPr txBox="1"/>
          <p:nvPr/>
        </p:nvSpPr>
        <p:spPr>
          <a:xfrm>
            <a:off x="979205" y="1516707"/>
            <a:ext cx="103114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Programming Language </a:t>
            </a:r>
            <a:r>
              <a:rPr lang="en-US" sz="2000" dirty="0" smtClean="0"/>
              <a:t>: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Communication Paradigm</a:t>
            </a:r>
            <a:r>
              <a:rPr lang="en-US" sz="2000" dirty="0" smtClean="0"/>
              <a:t>: Java RMI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Machines</a:t>
            </a:r>
            <a:r>
              <a:rPr lang="en-US" sz="2000" dirty="0" smtClean="0"/>
              <a:t>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731820"/>
              </p:ext>
            </p:extLst>
          </p:nvPr>
        </p:nvGraphicFramePr>
        <p:xfrm>
          <a:off x="1336973" y="3208712"/>
          <a:ext cx="747776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5511">
                  <a:extLst>
                    <a:ext uri="{9D8B030D-6E8A-4147-A177-3AD203B41FA5}">
                      <a16:colId xmlns:a16="http://schemas.microsoft.com/office/drawing/2014/main" xmlns="" val="3024936768"/>
                    </a:ext>
                  </a:extLst>
                </a:gridCol>
                <a:gridCol w="5802249">
                  <a:extLst>
                    <a:ext uri="{9D8B030D-6E8A-4147-A177-3AD203B41FA5}">
                      <a16:colId xmlns:a16="http://schemas.microsoft.com/office/drawing/2014/main" xmlns="" val="1307857796"/>
                    </a:ext>
                  </a:extLst>
                </a:gridCol>
              </a:tblGrid>
              <a:tr h="33404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Components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Machines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399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Client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Tesla.cs.iupui.edu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788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Load Balancer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Rain.cs.iupui.edu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373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Servers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Thunder.cs.iupui.edu, Lightning.cs.iupui.edu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27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Database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in-csci-rrpc01.cs.iupui.edu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68359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1089890" y="603437"/>
            <a:ext cx="8369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Algorithm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2518756" y="5335614"/>
            <a:ext cx="6849687" cy="402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/>
              <a:t>Fig 3.1. Algorithm: Extraction of crime data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85" y="1558345"/>
            <a:ext cx="8870873" cy="2961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6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C82383B-7975-48C8-8CDE-D48680D80A3C}"/>
              </a:ext>
            </a:extLst>
          </p:cNvPr>
          <p:cNvSpPr txBox="1"/>
          <p:nvPr/>
        </p:nvSpPr>
        <p:spPr>
          <a:xfrm>
            <a:off x="1089889" y="603437"/>
            <a:ext cx="795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Algorithm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87" y="1691462"/>
            <a:ext cx="7993201" cy="364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5C5973-0B2D-4E2B-84FD-E576D2AC5007}"/>
              </a:ext>
            </a:extLst>
          </p:cNvPr>
          <p:cNvSpPr txBox="1"/>
          <p:nvPr/>
        </p:nvSpPr>
        <p:spPr>
          <a:xfrm>
            <a:off x="1803862" y="5726312"/>
            <a:ext cx="7855527" cy="402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 smtClean="0"/>
              <a:t>Fig 3.2. Algorithm: Final route cost computation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5D2A43-E613-4861-B777-A0FBFF4745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78E9E76-0170-4D84-BCC3-07E8CC1CF3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0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Office PowerPoint</Application>
  <PresentationFormat>Widescreen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Balanced scorecard slide 10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2018-12-05T16:22:32Z</dcterms:created>
  <dcterms:modified xsi:type="dcterms:W3CDTF">2018-12-06T03:07:25Z</dcterms:modified>
</cp:coreProperties>
</file>